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82" r:id="rId1"/>
    <p:sldMasterId id="2147483683" r:id="rId2"/>
    <p:sldMasterId id="2147483684" r:id="rId3"/>
    <p:sldMasterId id="2147483685" r:id="rId4"/>
    <p:sldMasterId id="2147483686" r:id="rId5"/>
    <p:sldMasterId id="2147483687" r:id="rId6"/>
    <p:sldMasterId id="2147483688" r:id="rId7"/>
  </p:sldMasterIdLst>
  <p:notesMasterIdLst>
    <p:notesMasterId r:id="rId108"/>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37" autoAdjust="0"/>
  </p:normalViewPr>
  <p:slideViewPr>
    <p:cSldViewPr>
      <p:cViewPr>
        <p:scale>
          <a:sx n="105" d="100"/>
          <a:sy n="105" d="100"/>
        </p:scale>
        <p:origin x="-510" y="210"/>
      </p:cViewPr>
      <p:guideLst>
        <p:guide orient="horz" pos="1620"/>
        <p:guide pos="2880"/>
      </p:guideLst>
    </p:cSldViewPr>
  </p:slideViewPr>
  <p:outlineViewPr>
    <p:cViewPr>
      <p:scale>
        <a:sx n="33" d="100"/>
        <a:sy n="33" d="100"/>
      </p:scale>
      <p:origin x="0" y="470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presProps" Target="pres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3790410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Shape 9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9" name="Shape 9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0" name="Shape 5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1" name="Shape 5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50" name="Shape 6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56" name="Shape 6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67" name="Shape 6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79" name="Shape 6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86" name="Shape 6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99" name="Shape 6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05" name="Shape 7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1" name="Shape 7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22" name="Shape 7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36" name="Shape 7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42" name="Shape 7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47" name="Shape 7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67" name="Shape 7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81" name="Shape 7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88" name="Shape 7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94" name="Shape 7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99" name="Shape 7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05" name="Shape 8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11" name="Shape 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17" name="Shape 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28" name="Shape 8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34" name="Shape 8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0" name="Shape 8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6" name="Shape 8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8" name="Shape 8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70" name="Shape 8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88" name="Shape 8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4" name="Shape 8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00" name="Shape 9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06" name="Shape 9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13" name="Shape 9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20" name="Shape 9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27" name="Shape 9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33" name="Shape 9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39" name="Shape 9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5" name="Shape 9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2" name="Shape 9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457200" y="1085850"/>
            <a:ext cx="8229600" cy="1302543"/>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7" name="Shape 117"/>
          <p:cNvSpPr txBox="1">
            <a:spLocks noGrp="1"/>
          </p:cNvSpPr>
          <p:nvPr>
            <p:ph type="subTitle" idx="1"/>
          </p:nvPr>
        </p:nvSpPr>
        <p:spPr>
          <a:xfrm>
            <a:off x="1371600" y="2571750"/>
            <a:ext cx="6400799" cy="131445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lt2"/>
              </a:buClr>
              <a:buFont typeface="Arial"/>
              <a:buNone/>
              <a:defRPr/>
            </a:lvl1pPr>
            <a:lvl2pPr marL="742950" marR="0" indent="-107950" algn="l" rtl="0">
              <a:spcBef>
                <a:spcPts val="560"/>
              </a:spcBef>
              <a:spcAft>
                <a:spcPts val="0"/>
              </a:spcAft>
              <a:buClr>
                <a:schemeClr val="lt1"/>
              </a:buClr>
              <a:buFont typeface="Arial"/>
              <a:buChar char="–"/>
              <a:defRPr/>
            </a:lvl2pPr>
            <a:lvl3pPr marL="1143000" marR="0" indent="-76200" algn="l" rtl="0">
              <a:spcBef>
                <a:spcPts val="480"/>
              </a:spcBef>
              <a:spcAft>
                <a:spcPts val="0"/>
              </a:spcAft>
              <a:buClr>
                <a:schemeClr val="lt2"/>
              </a:buClr>
              <a:buFont typeface="Arial"/>
              <a:buChar char="•"/>
              <a:defRPr/>
            </a:lvl3pPr>
            <a:lvl4pPr marL="1600200" marR="0" indent="-101600" algn="l" rtl="0">
              <a:spcBef>
                <a:spcPts val="400"/>
              </a:spcBef>
              <a:spcAft>
                <a:spcPts val="0"/>
              </a:spcAft>
              <a:buClr>
                <a:schemeClr val="lt1"/>
              </a:buClr>
              <a:buFont typeface="Arial"/>
              <a:buChar char="–"/>
              <a:defRPr/>
            </a:lvl4pPr>
            <a:lvl5pPr marL="2057400" marR="0" indent="-101600" algn="l" rtl="0">
              <a:spcBef>
                <a:spcPts val="400"/>
              </a:spcBef>
              <a:spcAft>
                <a:spcPts val="0"/>
              </a:spcAft>
              <a:buClr>
                <a:schemeClr val="lt2"/>
              </a:buClr>
              <a:buFont typeface="Arial"/>
              <a:buChar char="•"/>
              <a:defRPr/>
            </a:lvl5pPr>
            <a:lvl6pPr marL="2514600" marR="0" indent="-101600" algn="l" rtl="0">
              <a:spcBef>
                <a:spcPts val="400"/>
              </a:spcBef>
              <a:spcAft>
                <a:spcPts val="0"/>
              </a:spcAft>
              <a:buClr>
                <a:schemeClr val="lt2"/>
              </a:buClr>
              <a:buFont typeface="Arial"/>
              <a:buChar char="•"/>
              <a:defRPr/>
            </a:lvl6pPr>
            <a:lvl7pPr marL="2971800" marR="0" indent="-101600" algn="l" rtl="0">
              <a:spcBef>
                <a:spcPts val="400"/>
              </a:spcBef>
              <a:spcAft>
                <a:spcPts val="0"/>
              </a:spcAft>
              <a:buClr>
                <a:schemeClr val="lt2"/>
              </a:buClr>
              <a:buFont typeface="Arial"/>
              <a:buChar char="•"/>
              <a:defRPr/>
            </a:lvl7pPr>
            <a:lvl8pPr marL="3429000" marR="0" indent="-101600" algn="l" rtl="0">
              <a:spcBef>
                <a:spcPts val="400"/>
              </a:spcBef>
              <a:spcAft>
                <a:spcPts val="0"/>
              </a:spcAft>
              <a:buClr>
                <a:schemeClr val="lt2"/>
              </a:buClr>
              <a:buFont typeface="Arial"/>
              <a:buChar char="•"/>
              <a:defRPr/>
            </a:lvl8pPr>
            <a:lvl9pPr marL="3886200" marR="0" indent="-101600" algn="l" rtl="0">
              <a:spcBef>
                <a:spcPts val="400"/>
              </a:spcBef>
              <a:spcAft>
                <a:spcPts val="0"/>
              </a:spcAft>
              <a:buClr>
                <a:schemeClr val="lt2"/>
              </a:buClr>
              <a:buFont typeface="Arial"/>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5457824" y="1343025"/>
            <a:ext cx="4400550"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46" name="Shape 146"/>
          <p:cNvSpPr txBox="1">
            <a:spLocks noGrp="1"/>
          </p:cNvSpPr>
          <p:nvPr>
            <p:ph type="body" idx="1"/>
          </p:nvPr>
        </p:nvSpPr>
        <p:spPr>
          <a:xfrm rot="5400000">
            <a:off x="1266825" y="-638174"/>
            <a:ext cx="4400550"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2"/>
              </a:buClr>
              <a:buFont typeface="Arial"/>
              <a:buChar char="•"/>
              <a:defRPr/>
            </a:lvl1pPr>
            <a:lvl2pPr marL="742950" indent="-107950" algn="l" rtl="0">
              <a:spcBef>
                <a:spcPts val="560"/>
              </a:spcBef>
              <a:spcAft>
                <a:spcPts val="0"/>
              </a:spcAft>
              <a:buClr>
                <a:schemeClr val="lt1"/>
              </a:buClr>
              <a:buFont typeface="Arial"/>
              <a:buChar char="–"/>
              <a:defRPr/>
            </a:lvl2pPr>
            <a:lvl3pPr marL="1143000" indent="-76200" algn="l" rtl="0">
              <a:spcBef>
                <a:spcPts val="480"/>
              </a:spcBef>
              <a:spcAft>
                <a:spcPts val="0"/>
              </a:spcAft>
              <a:buClr>
                <a:schemeClr val="lt2"/>
              </a:buClr>
              <a:buFont typeface="Arial"/>
              <a:buChar char="•"/>
              <a:defRPr/>
            </a:lvl3pPr>
            <a:lvl4pPr marL="1600200" indent="-101600" algn="l" rtl="0">
              <a:spcBef>
                <a:spcPts val="400"/>
              </a:spcBef>
              <a:spcAft>
                <a:spcPts val="0"/>
              </a:spcAft>
              <a:buClr>
                <a:schemeClr val="lt1"/>
              </a:buClr>
              <a:buFont typeface="Arial"/>
              <a:buChar char="–"/>
              <a:defRPr/>
            </a:lvl4pPr>
            <a:lvl5pPr marL="2057400" indent="-101600" algn="l" rtl="0">
              <a:spcBef>
                <a:spcPts val="400"/>
              </a:spcBef>
              <a:spcAft>
                <a:spcPts val="0"/>
              </a:spcAft>
              <a:buClr>
                <a:schemeClr val="lt2"/>
              </a:buClr>
              <a:buFont typeface="Arial"/>
              <a:buChar char="•"/>
              <a:defRPr/>
            </a:lvl5pPr>
            <a:lvl6pPr marL="2514600" indent="-101600" algn="l" rtl="0">
              <a:spcBef>
                <a:spcPts val="400"/>
              </a:spcBef>
              <a:spcAft>
                <a:spcPts val="0"/>
              </a:spcAft>
              <a:buClr>
                <a:schemeClr val="lt2"/>
              </a:buClr>
              <a:buFont typeface="Arial"/>
              <a:buChar char="•"/>
              <a:defRPr/>
            </a:lvl6pPr>
            <a:lvl7pPr marL="2971800" indent="-101600" algn="l" rtl="0">
              <a:spcBef>
                <a:spcPts val="400"/>
              </a:spcBef>
              <a:spcAft>
                <a:spcPts val="0"/>
              </a:spcAft>
              <a:buClr>
                <a:schemeClr val="lt2"/>
              </a:buClr>
              <a:buFont typeface="Arial"/>
              <a:buChar char="•"/>
              <a:defRPr/>
            </a:lvl7pPr>
            <a:lvl8pPr marL="3429000" indent="-101600" algn="l" rtl="0">
              <a:spcBef>
                <a:spcPts val="400"/>
              </a:spcBef>
              <a:spcAft>
                <a:spcPts val="0"/>
              </a:spcAft>
              <a:buClr>
                <a:schemeClr val="lt2"/>
              </a:buClr>
              <a:buFont typeface="Arial"/>
              <a:buChar char="•"/>
              <a:defRPr/>
            </a:lvl8pPr>
            <a:lvl9pPr marL="3886200" indent="-101600" algn="l" rtl="0">
              <a:spcBef>
                <a:spcPts val="400"/>
              </a:spcBef>
              <a:spcAft>
                <a:spcPts val="0"/>
              </a:spcAft>
              <a:buClr>
                <a:schemeClr val="lt2"/>
              </a:buClr>
              <a:buFont typeface="Arial"/>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171450"/>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49" name="Shape 149"/>
          <p:cNvSpPr txBox="1">
            <a:spLocks noGrp="1"/>
          </p:cNvSpPr>
          <p:nvPr>
            <p:ph type="body" idx="1"/>
          </p:nvPr>
        </p:nvSpPr>
        <p:spPr>
          <a:xfrm rot="5400000">
            <a:off x="2886074" y="-1228725"/>
            <a:ext cx="3371850"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2"/>
              </a:buClr>
              <a:buFont typeface="Arial"/>
              <a:buChar char="•"/>
              <a:defRPr/>
            </a:lvl1pPr>
            <a:lvl2pPr marL="742950" indent="-107950" algn="l" rtl="0">
              <a:spcBef>
                <a:spcPts val="560"/>
              </a:spcBef>
              <a:spcAft>
                <a:spcPts val="0"/>
              </a:spcAft>
              <a:buClr>
                <a:schemeClr val="lt1"/>
              </a:buClr>
              <a:buFont typeface="Arial"/>
              <a:buChar char="–"/>
              <a:defRPr/>
            </a:lvl2pPr>
            <a:lvl3pPr marL="1143000" indent="-76200" algn="l" rtl="0">
              <a:spcBef>
                <a:spcPts val="480"/>
              </a:spcBef>
              <a:spcAft>
                <a:spcPts val="0"/>
              </a:spcAft>
              <a:buClr>
                <a:schemeClr val="lt2"/>
              </a:buClr>
              <a:buFont typeface="Arial"/>
              <a:buChar char="•"/>
              <a:defRPr/>
            </a:lvl3pPr>
            <a:lvl4pPr marL="1600200" indent="-101600" algn="l" rtl="0">
              <a:spcBef>
                <a:spcPts val="400"/>
              </a:spcBef>
              <a:spcAft>
                <a:spcPts val="0"/>
              </a:spcAft>
              <a:buClr>
                <a:schemeClr val="lt1"/>
              </a:buClr>
              <a:buFont typeface="Arial"/>
              <a:buChar char="–"/>
              <a:defRPr/>
            </a:lvl4pPr>
            <a:lvl5pPr marL="2057400" indent="-101600" algn="l" rtl="0">
              <a:spcBef>
                <a:spcPts val="400"/>
              </a:spcBef>
              <a:spcAft>
                <a:spcPts val="0"/>
              </a:spcAft>
              <a:buClr>
                <a:schemeClr val="lt2"/>
              </a:buClr>
              <a:buFont typeface="Arial"/>
              <a:buChar char="•"/>
              <a:defRPr/>
            </a:lvl5pPr>
            <a:lvl6pPr marL="2514600" indent="-101600" algn="l" rtl="0">
              <a:spcBef>
                <a:spcPts val="400"/>
              </a:spcBef>
              <a:spcAft>
                <a:spcPts val="0"/>
              </a:spcAft>
              <a:buClr>
                <a:schemeClr val="lt2"/>
              </a:buClr>
              <a:buFont typeface="Arial"/>
              <a:buChar char="•"/>
              <a:defRPr/>
            </a:lvl6pPr>
            <a:lvl7pPr marL="2971800" indent="-101600" algn="l" rtl="0">
              <a:spcBef>
                <a:spcPts val="400"/>
              </a:spcBef>
              <a:spcAft>
                <a:spcPts val="0"/>
              </a:spcAft>
              <a:buClr>
                <a:schemeClr val="lt2"/>
              </a:buClr>
              <a:buFont typeface="Arial"/>
              <a:buChar char="•"/>
              <a:defRPr/>
            </a:lvl7pPr>
            <a:lvl8pPr marL="3429000" indent="-101600" algn="l" rtl="0">
              <a:spcBef>
                <a:spcPts val="400"/>
              </a:spcBef>
              <a:spcAft>
                <a:spcPts val="0"/>
              </a:spcAft>
              <a:buClr>
                <a:schemeClr val="lt2"/>
              </a:buClr>
              <a:buFont typeface="Arial"/>
              <a:buChar char="•"/>
              <a:defRPr/>
            </a:lvl8pPr>
            <a:lvl9pPr marL="3886200" indent="-101600" algn="l" rtl="0">
              <a:spcBef>
                <a:spcPts val="400"/>
              </a:spcBef>
              <a:spcAft>
                <a:spcPts val="0"/>
              </a:spcAft>
              <a:buClr>
                <a:schemeClr val="lt2"/>
              </a:buClr>
              <a:buFont typeface="Arial"/>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2" name="Shape 152"/>
          <p:cNvSpPr>
            <a:spLocks noGrp="1"/>
          </p:cNvSpPr>
          <p:nvPr>
            <p:ph type="pic" idx="2"/>
          </p:nvPr>
        </p:nvSpPr>
        <p:spPr>
          <a:xfrm>
            <a:off x="1792288" y="459581"/>
            <a:ext cx="5486399" cy="3086099"/>
          </a:xfrm>
          <a:prstGeom prst="rect">
            <a:avLst/>
          </a:prstGeom>
          <a:noFill/>
          <a:ln>
            <a:noFill/>
          </a:ln>
        </p:spPr>
      </p:sp>
      <p:sp>
        <p:nvSpPr>
          <p:cNvPr id="153" name="Shape 153"/>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6" name="Shape 156"/>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7" name="Shape 157"/>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171450"/>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3" name="Shape 163"/>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64" name="Shape 164"/>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66" name="Shape 166"/>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71450"/>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9" name="Shape 169"/>
          <p:cNvSpPr txBox="1">
            <a:spLocks noGrp="1"/>
          </p:cNvSpPr>
          <p:nvPr>
            <p:ph type="body" idx="1"/>
          </p:nvPr>
        </p:nvSpPr>
        <p:spPr>
          <a:xfrm>
            <a:off x="457200" y="1200150"/>
            <a:ext cx="4038599" cy="337185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0" name="Shape 170"/>
          <p:cNvSpPr txBox="1">
            <a:spLocks noGrp="1"/>
          </p:cNvSpPr>
          <p:nvPr>
            <p:ph type="body" idx="2"/>
          </p:nvPr>
        </p:nvSpPr>
        <p:spPr>
          <a:xfrm>
            <a:off x="4648200" y="1200150"/>
            <a:ext cx="4038599" cy="337185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3" name="Shape 173"/>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171450"/>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6" name="Shape 176"/>
          <p:cNvSpPr txBox="1">
            <a:spLocks noGrp="1"/>
          </p:cNvSpPr>
          <p:nvPr>
            <p:ph type="body" idx="1"/>
          </p:nvPr>
        </p:nvSpPr>
        <p:spPr>
          <a:xfrm>
            <a:off x="457200" y="1200150"/>
            <a:ext cx="8229600" cy="337185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2"/>
              </a:buClr>
              <a:buFont typeface="Arial"/>
              <a:buChar char="•"/>
              <a:defRPr/>
            </a:lvl1pPr>
            <a:lvl2pPr marL="742950" indent="-107950" algn="l" rtl="0">
              <a:spcBef>
                <a:spcPts val="560"/>
              </a:spcBef>
              <a:spcAft>
                <a:spcPts val="0"/>
              </a:spcAft>
              <a:buClr>
                <a:schemeClr val="lt1"/>
              </a:buClr>
              <a:buFont typeface="Arial"/>
              <a:buChar char="–"/>
              <a:defRPr/>
            </a:lvl2pPr>
            <a:lvl3pPr marL="1143000" indent="-76200" algn="l" rtl="0">
              <a:spcBef>
                <a:spcPts val="480"/>
              </a:spcBef>
              <a:spcAft>
                <a:spcPts val="0"/>
              </a:spcAft>
              <a:buClr>
                <a:schemeClr val="lt2"/>
              </a:buClr>
              <a:buFont typeface="Arial"/>
              <a:buChar char="•"/>
              <a:defRPr/>
            </a:lvl3pPr>
            <a:lvl4pPr marL="1600200" indent="-101600" algn="l" rtl="0">
              <a:spcBef>
                <a:spcPts val="400"/>
              </a:spcBef>
              <a:spcAft>
                <a:spcPts val="0"/>
              </a:spcAft>
              <a:buClr>
                <a:schemeClr val="lt1"/>
              </a:buClr>
              <a:buFont typeface="Arial"/>
              <a:buChar char="–"/>
              <a:defRPr/>
            </a:lvl4pPr>
            <a:lvl5pPr marL="2057400" indent="-101600" algn="l" rtl="0">
              <a:spcBef>
                <a:spcPts val="400"/>
              </a:spcBef>
              <a:spcAft>
                <a:spcPts val="0"/>
              </a:spcAft>
              <a:buClr>
                <a:schemeClr val="lt2"/>
              </a:buClr>
              <a:buFont typeface="Arial"/>
              <a:buChar char="•"/>
              <a:defRPr/>
            </a:lvl5pPr>
            <a:lvl6pPr marL="2514600" indent="-101600" algn="l" rtl="0">
              <a:spcBef>
                <a:spcPts val="400"/>
              </a:spcBef>
              <a:spcAft>
                <a:spcPts val="0"/>
              </a:spcAft>
              <a:buClr>
                <a:schemeClr val="lt2"/>
              </a:buClr>
              <a:buFont typeface="Arial"/>
              <a:buChar char="•"/>
              <a:defRPr/>
            </a:lvl6pPr>
            <a:lvl7pPr marL="2971800" indent="-101600" algn="l" rtl="0">
              <a:spcBef>
                <a:spcPts val="400"/>
              </a:spcBef>
              <a:spcAft>
                <a:spcPts val="0"/>
              </a:spcAft>
              <a:buClr>
                <a:schemeClr val="lt2"/>
              </a:buClr>
              <a:buFont typeface="Arial"/>
              <a:buChar char="•"/>
              <a:defRPr/>
            </a:lvl7pPr>
            <a:lvl8pPr marL="3429000" indent="-101600" algn="l" rtl="0">
              <a:spcBef>
                <a:spcPts val="400"/>
              </a:spcBef>
              <a:spcAft>
                <a:spcPts val="0"/>
              </a:spcAft>
              <a:buClr>
                <a:schemeClr val="lt2"/>
              </a:buClr>
              <a:buFont typeface="Arial"/>
              <a:buChar char="•"/>
              <a:defRPr/>
            </a:lvl8pPr>
            <a:lvl9pPr marL="3886200" indent="-101600" algn="l" rtl="0">
              <a:spcBef>
                <a:spcPts val="400"/>
              </a:spcBef>
              <a:spcAft>
                <a:spcPts val="0"/>
              </a:spcAft>
              <a:buClr>
                <a:schemeClr val="lt2"/>
              </a:buClr>
              <a:buFont typeface="Arial"/>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57200" y="1200150"/>
            <a:ext cx="8229600" cy="13715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25" name="Shape 225"/>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indent="0" algn="ctr" rtl="0">
              <a:spcBef>
                <a:spcPts val="720"/>
              </a:spcBef>
              <a:spcAft>
                <a:spcPts val="0"/>
              </a:spcAft>
              <a:buClr>
                <a:schemeClr val="hlink"/>
              </a:buClr>
              <a:buFont typeface="Noto Symbol"/>
              <a:buNone/>
              <a:defRPr/>
            </a:lvl1pPr>
            <a:lvl2pPr marL="742950" marR="0" indent="-107950" algn="l" rtl="0">
              <a:spcBef>
                <a:spcPts val="560"/>
              </a:spcBef>
              <a:spcAft>
                <a:spcPts val="0"/>
              </a:spcAft>
              <a:buClr>
                <a:schemeClr val="lt1"/>
              </a:buClr>
              <a:buFont typeface="Arial"/>
              <a:buChar char="–"/>
              <a:defRPr/>
            </a:lvl2pPr>
            <a:lvl3pPr marL="1143000" marR="0" indent="-91439" algn="l" rtl="0">
              <a:spcBef>
                <a:spcPts val="480"/>
              </a:spcBef>
              <a:spcAft>
                <a:spcPts val="0"/>
              </a:spcAft>
              <a:buClr>
                <a:schemeClr val="accent2"/>
              </a:buClr>
              <a:buFont typeface="Noto Symbol"/>
              <a:buChar char="•"/>
              <a:defRPr/>
            </a:lvl3pPr>
            <a:lvl4pPr marL="1600200" marR="0" indent="-101600" algn="l" rtl="0">
              <a:spcBef>
                <a:spcPts val="400"/>
              </a:spcBef>
              <a:spcAft>
                <a:spcPts val="0"/>
              </a:spcAft>
              <a:buClr>
                <a:schemeClr val="lt1"/>
              </a:buClr>
              <a:buFont typeface="Arial"/>
              <a:buChar char="–"/>
              <a:defRPr/>
            </a:lvl4pPr>
            <a:lvl5pPr marL="2057400" marR="0" indent="-114300" algn="l" rtl="0">
              <a:spcBef>
                <a:spcPts val="400"/>
              </a:spcBef>
              <a:spcAft>
                <a:spcPts val="0"/>
              </a:spcAft>
              <a:buClr>
                <a:schemeClr val="folHlink"/>
              </a:buClr>
              <a:buFont typeface="Noto Symbol"/>
              <a:buChar char="•"/>
              <a:defRPr/>
            </a:lvl5pPr>
            <a:lvl6pPr marL="2514600" marR="0" indent="-114300" algn="l" rtl="0">
              <a:spcBef>
                <a:spcPts val="400"/>
              </a:spcBef>
              <a:spcAft>
                <a:spcPts val="0"/>
              </a:spcAft>
              <a:buClr>
                <a:schemeClr val="folHlink"/>
              </a:buClr>
              <a:buFont typeface="Noto Symbol"/>
              <a:buChar char="•"/>
              <a:defRPr/>
            </a:lvl6pPr>
            <a:lvl7pPr marL="2971800" marR="0" indent="-114300" algn="l" rtl="0">
              <a:spcBef>
                <a:spcPts val="400"/>
              </a:spcBef>
              <a:spcAft>
                <a:spcPts val="0"/>
              </a:spcAft>
              <a:buClr>
                <a:schemeClr val="folHlink"/>
              </a:buClr>
              <a:buFont typeface="Noto Symbol"/>
              <a:buChar char="•"/>
              <a:defRPr/>
            </a:lvl7pPr>
            <a:lvl8pPr marL="3429000" marR="0" indent="-114300" algn="l" rtl="0">
              <a:spcBef>
                <a:spcPts val="400"/>
              </a:spcBef>
              <a:spcAft>
                <a:spcPts val="0"/>
              </a:spcAft>
              <a:buClr>
                <a:schemeClr val="folHlink"/>
              </a:buClr>
              <a:buFont typeface="Noto Symbol"/>
              <a:buChar char="•"/>
              <a:defRPr/>
            </a:lvl8pPr>
            <a:lvl9pPr marL="3886200" marR="0" indent="-114300" algn="l" rtl="0">
              <a:spcBef>
                <a:spcPts val="400"/>
              </a:spcBef>
              <a:spcAft>
                <a:spcPts val="0"/>
              </a:spcAft>
              <a:buClr>
                <a:schemeClr val="folHlink"/>
              </a:buClr>
              <a:buFont typeface="Noto Symbol"/>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rot="5400000">
            <a:off x="5463183" y="1374576"/>
            <a:ext cx="4389833"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74" name="Shape 274"/>
          <p:cNvSpPr txBox="1">
            <a:spLocks noGrp="1"/>
          </p:cNvSpPr>
          <p:nvPr>
            <p:ph type="body" idx="1"/>
          </p:nvPr>
        </p:nvSpPr>
        <p:spPr>
          <a:xfrm rot="5400000">
            <a:off x="1272183" y="-606623"/>
            <a:ext cx="4389833" cy="6019799"/>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hlink"/>
              </a:buClr>
              <a:buFont typeface="Noto Symbol"/>
              <a:buChar char="•"/>
              <a:defRPr/>
            </a:lvl1pPr>
            <a:lvl2pPr marL="742950" indent="-107950" algn="l" rtl="0">
              <a:spcBef>
                <a:spcPts val="560"/>
              </a:spcBef>
              <a:spcAft>
                <a:spcPts val="0"/>
              </a:spcAft>
              <a:buClr>
                <a:schemeClr val="lt1"/>
              </a:buClr>
              <a:buFont typeface="Arial"/>
              <a:buChar char="–"/>
              <a:defRPr/>
            </a:lvl2pPr>
            <a:lvl3pPr marL="1143000" indent="-91439" algn="l" rtl="0">
              <a:spcBef>
                <a:spcPts val="480"/>
              </a:spcBef>
              <a:spcAft>
                <a:spcPts val="0"/>
              </a:spcAft>
              <a:buClr>
                <a:schemeClr val="accent2"/>
              </a:buClr>
              <a:buFont typeface="Noto Symbol"/>
              <a:buChar char="•"/>
              <a:defRPr/>
            </a:lvl3pPr>
            <a:lvl4pPr marL="1600200" indent="-101600" algn="l" rtl="0">
              <a:spcBef>
                <a:spcPts val="400"/>
              </a:spcBef>
              <a:spcAft>
                <a:spcPts val="0"/>
              </a:spcAft>
              <a:buClr>
                <a:schemeClr val="lt1"/>
              </a:buClr>
              <a:buFont typeface="Arial"/>
              <a:buChar char="–"/>
              <a:defRPr/>
            </a:lvl4pPr>
            <a:lvl5pPr marL="2057400" indent="-114300" algn="l" rtl="0">
              <a:spcBef>
                <a:spcPts val="400"/>
              </a:spcBef>
              <a:spcAft>
                <a:spcPts val="0"/>
              </a:spcAft>
              <a:buClr>
                <a:schemeClr val="folHlink"/>
              </a:buClr>
              <a:buFont typeface="Noto Symbol"/>
              <a:buChar char="•"/>
              <a:defRPr/>
            </a:lvl5pPr>
            <a:lvl6pPr marL="2514600" indent="-114300" algn="l" rtl="0">
              <a:spcBef>
                <a:spcPts val="400"/>
              </a:spcBef>
              <a:spcAft>
                <a:spcPts val="0"/>
              </a:spcAft>
              <a:buClr>
                <a:schemeClr val="folHlink"/>
              </a:buClr>
              <a:buFont typeface="Noto Symbol"/>
              <a:buChar char="•"/>
              <a:defRPr/>
            </a:lvl6pPr>
            <a:lvl7pPr marL="2971800" indent="-114300" algn="l" rtl="0">
              <a:spcBef>
                <a:spcPts val="400"/>
              </a:spcBef>
              <a:spcAft>
                <a:spcPts val="0"/>
              </a:spcAft>
              <a:buClr>
                <a:schemeClr val="folHlink"/>
              </a:buClr>
              <a:buFont typeface="Noto Symbol"/>
              <a:buChar char="•"/>
              <a:defRPr/>
            </a:lvl7pPr>
            <a:lvl8pPr marL="3429000" indent="-114300" algn="l" rtl="0">
              <a:spcBef>
                <a:spcPts val="400"/>
              </a:spcBef>
              <a:spcAft>
                <a:spcPts val="0"/>
              </a:spcAft>
              <a:buClr>
                <a:schemeClr val="folHlink"/>
              </a:buClr>
              <a:buFont typeface="Noto Symbol"/>
              <a:buChar char="•"/>
              <a:defRPr/>
            </a:lvl8pPr>
            <a:lvl9pPr marL="3886200" indent="-114300" algn="l" rtl="0">
              <a:spcBef>
                <a:spcPts val="400"/>
              </a:spcBef>
              <a:spcAft>
                <a:spcPts val="0"/>
              </a:spcAft>
              <a:buClr>
                <a:schemeClr val="folHlink"/>
              </a:buClr>
              <a:buFont typeface="Noto Symbol"/>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08359"/>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77" name="Shape 277"/>
          <p:cNvSpPr txBox="1">
            <a:spLocks noGrp="1"/>
          </p:cNvSpPr>
          <p:nvPr>
            <p:ph type="body" idx="1"/>
          </p:nvPr>
        </p:nvSpPr>
        <p:spPr>
          <a:xfrm rot="5400000">
            <a:off x="2872978" y="-1215628"/>
            <a:ext cx="3398043" cy="8229600"/>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hlink"/>
              </a:buClr>
              <a:buFont typeface="Noto Symbol"/>
              <a:buChar char="•"/>
              <a:defRPr/>
            </a:lvl1pPr>
            <a:lvl2pPr marL="742950" indent="-107950" algn="l" rtl="0">
              <a:spcBef>
                <a:spcPts val="560"/>
              </a:spcBef>
              <a:spcAft>
                <a:spcPts val="0"/>
              </a:spcAft>
              <a:buClr>
                <a:schemeClr val="lt1"/>
              </a:buClr>
              <a:buFont typeface="Arial"/>
              <a:buChar char="–"/>
              <a:defRPr/>
            </a:lvl2pPr>
            <a:lvl3pPr marL="1143000" indent="-91439" algn="l" rtl="0">
              <a:spcBef>
                <a:spcPts val="480"/>
              </a:spcBef>
              <a:spcAft>
                <a:spcPts val="0"/>
              </a:spcAft>
              <a:buClr>
                <a:schemeClr val="accent2"/>
              </a:buClr>
              <a:buFont typeface="Noto Symbol"/>
              <a:buChar char="•"/>
              <a:defRPr/>
            </a:lvl3pPr>
            <a:lvl4pPr marL="1600200" indent="-101600" algn="l" rtl="0">
              <a:spcBef>
                <a:spcPts val="400"/>
              </a:spcBef>
              <a:spcAft>
                <a:spcPts val="0"/>
              </a:spcAft>
              <a:buClr>
                <a:schemeClr val="lt1"/>
              </a:buClr>
              <a:buFont typeface="Arial"/>
              <a:buChar char="–"/>
              <a:defRPr/>
            </a:lvl4pPr>
            <a:lvl5pPr marL="2057400" indent="-114300" algn="l" rtl="0">
              <a:spcBef>
                <a:spcPts val="400"/>
              </a:spcBef>
              <a:spcAft>
                <a:spcPts val="0"/>
              </a:spcAft>
              <a:buClr>
                <a:schemeClr val="folHlink"/>
              </a:buClr>
              <a:buFont typeface="Noto Symbol"/>
              <a:buChar char="•"/>
              <a:defRPr/>
            </a:lvl5pPr>
            <a:lvl6pPr marL="2514600" indent="-114300" algn="l" rtl="0">
              <a:spcBef>
                <a:spcPts val="400"/>
              </a:spcBef>
              <a:spcAft>
                <a:spcPts val="0"/>
              </a:spcAft>
              <a:buClr>
                <a:schemeClr val="folHlink"/>
              </a:buClr>
              <a:buFont typeface="Noto Symbol"/>
              <a:buChar char="•"/>
              <a:defRPr/>
            </a:lvl6pPr>
            <a:lvl7pPr marL="2971800" indent="-114300" algn="l" rtl="0">
              <a:spcBef>
                <a:spcPts val="400"/>
              </a:spcBef>
              <a:spcAft>
                <a:spcPts val="0"/>
              </a:spcAft>
              <a:buClr>
                <a:schemeClr val="folHlink"/>
              </a:buClr>
              <a:buFont typeface="Noto Symbol"/>
              <a:buChar char="•"/>
              <a:defRPr/>
            </a:lvl7pPr>
            <a:lvl8pPr marL="3429000" indent="-114300" algn="l" rtl="0">
              <a:spcBef>
                <a:spcPts val="400"/>
              </a:spcBef>
              <a:spcAft>
                <a:spcPts val="0"/>
              </a:spcAft>
              <a:buClr>
                <a:schemeClr val="folHlink"/>
              </a:buClr>
              <a:buFont typeface="Noto Symbol"/>
              <a:buChar char="•"/>
              <a:defRPr/>
            </a:lvl8pPr>
            <a:lvl9pPr marL="3886200" indent="-114300" algn="l" rtl="0">
              <a:spcBef>
                <a:spcPts val="400"/>
              </a:spcBef>
              <a:spcAft>
                <a:spcPts val="0"/>
              </a:spcAft>
              <a:buClr>
                <a:schemeClr val="folHlink"/>
              </a:buClr>
              <a:buFont typeface="Noto Symbol"/>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0" name="Shape 280"/>
          <p:cNvSpPr>
            <a:spLocks noGrp="1"/>
          </p:cNvSpPr>
          <p:nvPr>
            <p:ph type="pic" idx="2"/>
          </p:nvPr>
        </p:nvSpPr>
        <p:spPr>
          <a:xfrm>
            <a:off x="1792288" y="459581"/>
            <a:ext cx="5486399" cy="3086099"/>
          </a:xfrm>
          <a:prstGeom prst="rect">
            <a:avLst/>
          </a:prstGeom>
          <a:noFill/>
          <a:ln>
            <a:noFill/>
          </a:ln>
        </p:spPr>
      </p:sp>
      <p:sp>
        <p:nvSpPr>
          <p:cNvPr id="281" name="Shape 281"/>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4" name="Shape 284"/>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5" name="Shape 285"/>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08359"/>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1" name="Shape 291"/>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92" name="Shape 292"/>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3" name="Shape 293"/>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94" name="Shape 294"/>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08359"/>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97" name="Shape 297"/>
          <p:cNvSpPr txBox="1">
            <a:spLocks noGrp="1"/>
          </p:cNvSpPr>
          <p:nvPr>
            <p:ph type="body" idx="1"/>
          </p:nvPr>
        </p:nvSpPr>
        <p:spPr>
          <a:xfrm>
            <a:off x="457200" y="1200150"/>
            <a:ext cx="4038599" cy="339804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8" name="Shape 298"/>
          <p:cNvSpPr txBox="1">
            <a:spLocks noGrp="1"/>
          </p:cNvSpPr>
          <p:nvPr>
            <p:ph type="body" idx="2"/>
          </p:nvPr>
        </p:nvSpPr>
        <p:spPr>
          <a:xfrm>
            <a:off x="4648200" y="1200150"/>
            <a:ext cx="4038599" cy="339804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1" name="Shape 301"/>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08359"/>
            <a:ext cx="8229600" cy="857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4" name="Shape 304"/>
          <p:cNvSpPr txBox="1">
            <a:spLocks noGrp="1"/>
          </p:cNvSpPr>
          <p:nvPr>
            <p:ph type="body" idx="1"/>
          </p:nvPr>
        </p:nvSpPr>
        <p:spPr>
          <a:xfrm>
            <a:off x="457200" y="1200150"/>
            <a:ext cx="8229600" cy="3398043"/>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hlink"/>
              </a:buClr>
              <a:buFont typeface="Noto Symbol"/>
              <a:buChar char="•"/>
              <a:defRPr/>
            </a:lvl1pPr>
            <a:lvl2pPr marL="742950" indent="-107950" algn="l" rtl="0">
              <a:spcBef>
                <a:spcPts val="560"/>
              </a:spcBef>
              <a:spcAft>
                <a:spcPts val="0"/>
              </a:spcAft>
              <a:buClr>
                <a:schemeClr val="lt1"/>
              </a:buClr>
              <a:buFont typeface="Arial"/>
              <a:buChar char="–"/>
              <a:defRPr/>
            </a:lvl2pPr>
            <a:lvl3pPr marL="1143000" indent="-91439" algn="l" rtl="0">
              <a:spcBef>
                <a:spcPts val="480"/>
              </a:spcBef>
              <a:spcAft>
                <a:spcPts val="0"/>
              </a:spcAft>
              <a:buClr>
                <a:schemeClr val="accent2"/>
              </a:buClr>
              <a:buFont typeface="Noto Symbol"/>
              <a:buChar char="•"/>
              <a:defRPr/>
            </a:lvl3pPr>
            <a:lvl4pPr marL="1600200" indent="-101600" algn="l" rtl="0">
              <a:spcBef>
                <a:spcPts val="400"/>
              </a:spcBef>
              <a:spcAft>
                <a:spcPts val="0"/>
              </a:spcAft>
              <a:buClr>
                <a:schemeClr val="lt1"/>
              </a:buClr>
              <a:buFont typeface="Arial"/>
              <a:buChar char="–"/>
              <a:defRPr/>
            </a:lvl4pPr>
            <a:lvl5pPr marL="2057400" indent="-114300" algn="l" rtl="0">
              <a:spcBef>
                <a:spcPts val="400"/>
              </a:spcBef>
              <a:spcAft>
                <a:spcPts val="0"/>
              </a:spcAft>
              <a:buClr>
                <a:schemeClr val="folHlink"/>
              </a:buClr>
              <a:buFont typeface="Noto Symbol"/>
              <a:buChar char="•"/>
              <a:defRPr/>
            </a:lvl5pPr>
            <a:lvl6pPr marL="2514600" indent="-114300" algn="l" rtl="0">
              <a:spcBef>
                <a:spcPts val="400"/>
              </a:spcBef>
              <a:spcAft>
                <a:spcPts val="0"/>
              </a:spcAft>
              <a:buClr>
                <a:schemeClr val="folHlink"/>
              </a:buClr>
              <a:buFont typeface="Noto Symbol"/>
              <a:buChar char="•"/>
              <a:defRPr/>
            </a:lvl6pPr>
            <a:lvl7pPr marL="2971800" indent="-114300" algn="l" rtl="0">
              <a:spcBef>
                <a:spcPts val="400"/>
              </a:spcBef>
              <a:spcAft>
                <a:spcPts val="0"/>
              </a:spcAft>
              <a:buClr>
                <a:schemeClr val="folHlink"/>
              </a:buClr>
              <a:buFont typeface="Noto Symbol"/>
              <a:buChar char="•"/>
              <a:defRPr/>
            </a:lvl7pPr>
            <a:lvl8pPr marL="3429000" indent="-114300" algn="l" rtl="0">
              <a:spcBef>
                <a:spcPts val="400"/>
              </a:spcBef>
              <a:spcAft>
                <a:spcPts val="0"/>
              </a:spcAft>
              <a:buClr>
                <a:schemeClr val="folHlink"/>
              </a:buClr>
              <a:buFont typeface="Noto Symbol"/>
              <a:buChar char="•"/>
              <a:defRPr/>
            </a:lvl8pPr>
            <a:lvl9pPr marL="3886200" indent="-114300" algn="l" rtl="0">
              <a:spcBef>
                <a:spcPts val="400"/>
              </a:spcBef>
              <a:spcAft>
                <a:spcPts val="0"/>
              </a:spcAft>
              <a:buClr>
                <a:schemeClr val="folHlink"/>
              </a:buClr>
              <a:buFont typeface="Noto Symbo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0" y="0"/>
            <a:ext cx="9159875" cy="5143500"/>
            <a:chOff x="0" y="0"/>
            <a:chExt cx="9159875" cy="6858000"/>
          </a:xfrm>
        </p:grpSpPr>
        <p:sp>
          <p:nvSpPr>
            <p:cNvPr id="52" name="Shape 52"/>
            <p:cNvSpPr/>
            <p:nvPr/>
          </p:nvSpPr>
          <p:spPr>
            <a:xfrm>
              <a:off x="8305800" y="1586"/>
              <a:ext cx="838199" cy="6856412"/>
            </a:xfrm>
            <a:prstGeom prst="rect">
              <a:avLst/>
            </a:prstGeom>
            <a:gradFill>
              <a:gsLst>
                <a:gs pos="0">
                  <a:srgbClr val="464646"/>
                </a:gs>
                <a:gs pos="100000">
                  <a:schemeClr val="accen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3" name="Shape 53"/>
            <p:cNvSpPr/>
            <p:nvPr/>
          </p:nvSpPr>
          <p:spPr>
            <a:xfrm>
              <a:off x="1676400" y="0"/>
              <a:ext cx="3047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4" name="Shape 54"/>
            <p:cNvSpPr/>
            <p:nvPr/>
          </p:nvSpPr>
          <p:spPr>
            <a:xfrm>
              <a:off x="2743200" y="0"/>
              <a:ext cx="6857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5" name="Shape 55"/>
            <p:cNvSpPr/>
            <p:nvPr/>
          </p:nvSpPr>
          <p:spPr>
            <a:xfrm>
              <a:off x="3581400" y="0"/>
              <a:ext cx="3810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6" name="Shape 56"/>
            <p:cNvSpPr/>
            <p:nvPr/>
          </p:nvSpPr>
          <p:spPr>
            <a:xfrm>
              <a:off x="2133600" y="0"/>
              <a:ext cx="609599"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7" name="Shape 57"/>
            <p:cNvSpPr/>
            <p:nvPr/>
          </p:nvSpPr>
          <p:spPr>
            <a:xfrm>
              <a:off x="762000" y="0"/>
              <a:ext cx="914400"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8" name="Shape 58"/>
            <p:cNvSpPr/>
            <p:nvPr/>
          </p:nvSpPr>
          <p:spPr>
            <a:xfrm>
              <a:off x="457200" y="0"/>
              <a:ext cx="304799" cy="6858000"/>
            </a:xfrm>
            <a:prstGeom prst="rect">
              <a:avLst/>
            </a:prstGeom>
            <a:gradFill>
              <a:gsLst>
                <a:gs pos="0">
                  <a:schemeClr val="lt2"/>
                </a:gs>
                <a:gs pos="50000">
                  <a:srgbClr val="591D00"/>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59" name="Shape 59"/>
            <p:cNvSpPr/>
            <p:nvPr/>
          </p:nvSpPr>
          <p:spPr>
            <a:xfrm>
              <a:off x="0" y="0"/>
              <a:ext cx="457200" cy="6858000"/>
            </a:xfrm>
            <a:prstGeom prst="rect">
              <a:avLst/>
            </a:prstGeom>
            <a:gradFill>
              <a:gsLst>
                <a:gs pos="0">
                  <a:schemeClr val="lt2"/>
                </a:gs>
                <a:gs pos="100000">
                  <a:srgbClr val="561C00"/>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0" name="Shape 60"/>
            <p:cNvSpPr/>
            <p:nvPr/>
          </p:nvSpPr>
          <p:spPr>
            <a:xfrm>
              <a:off x="3429000" y="0"/>
              <a:ext cx="381000"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1" name="Shape 61"/>
            <p:cNvSpPr/>
            <p:nvPr/>
          </p:nvSpPr>
          <p:spPr>
            <a:xfrm>
              <a:off x="4419600" y="0"/>
              <a:ext cx="8381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2" name="Shape 62"/>
            <p:cNvSpPr/>
            <p:nvPr/>
          </p:nvSpPr>
          <p:spPr>
            <a:xfrm>
              <a:off x="1981200" y="0"/>
              <a:ext cx="228600" cy="6858000"/>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3" name="Shape 63"/>
            <p:cNvSpPr/>
            <p:nvPr/>
          </p:nvSpPr>
          <p:spPr>
            <a:xfrm>
              <a:off x="5238750" y="0"/>
              <a:ext cx="400049" cy="6858000"/>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4" name="Shape 64"/>
            <p:cNvSpPr/>
            <p:nvPr/>
          </p:nvSpPr>
          <p:spPr>
            <a:xfrm>
              <a:off x="7391400" y="0"/>
              <a:ext cx="228600" cy="6858000"/>
            </a:xfrm>
            <a:prstGeom prst="rect">
              <a:avLst/>
            </a:prstGeom>
            <a:gradFill>
              <a:gsLst>
                <a:gs pos="0">
                  <a:schemeClr val="lt2"/>
                </a:gs>
                <a:gs pos="50000">
                  <a:srgbClr val="5F1F00"/>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5" name="Shape 65"/>
            <p:cNvSpPr/>
            <p:nvPr/>
          </p:nvSpPr>
          <p:spPr>
            <a:xfrm>
              <a:off x="7315200" y="0"/>
              <a:ext cx="1066799" cy="6858000"/>
            </a:xfrm>
            <a:prstGeom prst="rect">
              <a:avLst/>
            </a:prstGeom>
            <a:gradFill>
              <a:gsLst>
                <a:gs pos="0">
                  <a:schemeClr val="accent2"/>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6" name="Shape 66"/>
            <p:cNvSpPr/>
            <p:nvPr/>
          </p:nvSpPr>
          <p:spPr>
            <a:xfrm>
              <a:off x="5562600" y="0"/>
              <a:ext cx="990599" cy="6858000"/>
            </a:xfrm>
            <a:prstGeom prst="rect">
              <a:avLst/>
            </a:prstGeom>
            <a:gradFill>
              <a:gsLst>
                <a:gs pos="0">
                  <a:schemeClr val="lt2"/>
                </a:gs>
                <a:gs pos="5000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7" name="Shape 67"/>
            <p:cNvSpPr/>
            <p:nvPr/>
          </p:nvSpPr>
          <p:spPr>
            <a:xfrm>
              <a:off x="6096000" y="0"/>
              <a:ext cx="8381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8" name="Shape 68"/>
            <p:cNvSpPr/>
            <p:nvPr/>
          </p:nvSpPr>
          <p:spPr>
            <a:xfrm>
              <a:off x="6934200" y="0"/>
              <a:ext cx="381000" cy="6858000"/>
            </a:xfrm>
            <a:prstGeom prst="rect">
              <a:avLst/>
            </a:prstGeom>
            <a:gradFill>
              <a:gsLst>
                <a:gs pos="0">
                  <a:schemeClr val="lt2"/>
                </a:gs>
                <a:gs pos="50000">
                  <a:srgbClr val="5F1F00"/>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69" name="Shape 69"/>
            <p:cNvSpPr/>
            <p:nvPr/>
          </p:nvSpPr>
          <p:spPr>
            <a:xfrm>
              <a:off x="4254500" y="0"/>
              <a:ext cx="241299"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70" name="Shape 70"/>
            <p:cNvSpPr/>
            <p:nvPr/>
          </p:nvSpPr>
          <p:spPr>
            <a:xfrm>
              <a:off x="3756025" y="0"/>
              <a:ext cx="5333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71" name="Shape 71"/>
            <p:cNvSpPr/>
            <p:nvPr/>
          </p:nvSpPr>
          <p:spPr>
            <a:xfrm>
              <a:off x="1586" y="6151562"/>
              <a:ext cx="9144000" cy="706436"/>
            </a:xfrm>
            <a:custGeom>
              <a:avLst/>
              <a:gdLst/>
              <a:ahLst/>
              <a:cxnLst/>
              <a:rect l="0" t="0" r="0" b="0"/>
              <a:pathLst>
                <a:path w="5760" h="445" extrusionOk="0">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4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72" name="Shape 72"/>
            <p:cNvSpPr/>
            <p:nvPr/>
          </p:nvSpPr>
          <p:spPr>
            <a:xfrm>
              <a:off x="0" y="6138862"/>
              <a:ext cx="9159875" cy="276225"/>
            </a:xfrm>
            <a:custGeom>
              <a:avLst/>
              <a:gdLst/>
              <a:ahLst/>
              <a:cxnLst/>
              <a:rect l="0" t="0" r="0" b="0"/>
              <a:pathLst>
                <a:path w="5770" h="174" extrusionOk="0">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a:gsLst>
                <a:gs pos="0">
                  <a:schemeClr val="accent2"/>
                </a:gs>
                <a:gs pos="50000">
                  <a:srgbClr val="353535"/>
                </a:gs>
                <a:gs pos="100000">
                  <a:schemeClr val="accent2"/>
                </a:gs>
              </a:gsLst>
              <a:lin ang="108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sp>
        <p:nvSpPr>
          <p:cNvPr id="73" name="Shape 73"/>
          <p:cNvSpPr txBox="1">
            <a:spLocks noGrp="1"/>
          </p:cNvSpPr>
          <p:nvPr>
            <p:ph type="ctrTitle"/>
          </p:nvPr>
        </p:nvSpPr>
        <p:spPr>
          <a:xfrm>
            <a:off x="685800" y="1200150"/>
            <a:ext cx="7772400" cy="1371599"/>
          </a:xfrm>
          <a:prstGeom prst="rect">
            <a:avLst/>
          </a:prstGeom>
          <a:noFill/>
          <a:ln>
            <a:noFill/>
          </a:ln>
        </p:spPr>
        <p:txBody>
          <a:bodyPr lIns="91425" tIns="91425" rIns="91425" bIns="91425" anchor="ctr" anchorCtr="1"/>
          <a:lstStyle>
            <a:lvl1pPr marL="0" marR="0" indent="0" algn="ctr" rtl="0">
              <a:lnSpc>
                <a:spcPct val="100000"/>
              </a:lnSpc>
              <a:spcBef>
                <a:spcPts val="0"/>
              </a:spcBef>
              <a:spcAft>
                <a:spcPts val="0"/>
              </a:spcAft>
              <a:defRPr/>
            </a:lvl1pPr>
            <a:lvl2pPr marL="0" marR="0" indent="0" algn="ctr" rtl="0">
              <a:lnSpc>
                <a:spcPct val="100000"/>
              </a:lnSpc>
              <a:spcBef>
                <a:spcPts val="0"/>
              </a:spcBef>
              <a:spcAft>
                <a:spcPts val="0"/>
              </a:spcAft>
              <a:defRPr/>
            </a:lvl2pPr>
            <a:lvl3pPr marL="0" marR="0" indent="0" algn="ctr" rtl="0">
              <a:lnSpc>
                <a:spcPct val="100000"/>
              </a:lnSpc>
              <a:spcBef>
                <a:spcPts val="0"/>
              </a:spcBef>
              <a:spcAft>
                <a:spcPts val="0"/>
              </a:spcAft>
              <a:defRPr/>
            </a:lvl3pPr>
            <a:lvl4pPr marL="0" marR="0" indent="0" algn="ctr" rtl="0">
              <a:lnSpc>
                <a:spcPct val="100000"/>
              </a:lnSpc>
              <a:spcBef>
                <a:spcPts val="0"/>
              </a:spcBef>
              <a:spcAft>
                <a:spcPts val="0"/>
              </a:spcAft>
              <a:defRPr/>
            </a:lvl4pPr>
            <a:lvl5pPr marL="0" marR="0" indent="0" algn="ctr" rtl="0">
              <a:lnSpc>
                <a:spcPct val="100000"/>
              </a:lnSpc>
              <a:spcBef>
                <a:spcPts val="0"/>
              </a:spcBef>
              <a:spcAft>
                <a:spcPts val="0"/>
              </a:spcAft>
              <a:defRPr/>
            </a:lvl5pPr>
            <a:lvl6pPr marL="0" marR="0" indent="0" algn="ctr" rtl="0">
              <a:lnSpc>
                <a:spcPct val="100000"/>
              </a:lnSpc>
              <a:spcBef>
                <a:spcPts val="0"/>
              </a:spcBef>
              <a:spcAft>
                <a:spcPts val="0"/>
              </a:spcAft>
              <a:defRPr/>
            </a:lvl6pPr>
            <a:lvl7pPr marL="0" marR="0" indent="0" algn="ctr" rtl="0">
              <a:lnSpc>
                <a:spcPct val="100000"/>
              </a:lnSpc>
              <a:spcBef>
                <a:spcPts val="0"/>
              </a:spcBef>
              <a:spcAft>
                <a:spcPts val="0"/>
              </a:spcAft>
              <a:defRPr/>
            </a:lvl7pPr>
            <a:lvl8pPr marL="0" marR="0" indent="0" algn="ctr" rtl="0">
              <a:lnSpc>
                <a:spcPct val="100000"/>
              </a:lnSpc>
              <a:spcBef>
                <a:spcPts val="0"/>
              </a:spcBef>
              <a:spcAft>
                <a:spcPts val="0"/>
              </a:spcAft>
              <a:defRPr/>
            </a:lvl8pPr>
            <a:lvl9pPr marL="0" marR="0" indent="0" algn="ctr" rtl="0">
              <a:lnSpc>
                <a:spcPct val="100000"/>
              </a:lnSpc>
              <a:spcBef>
                <a:spcPts val="0"/>
              </a:spcBef>
              <a:spcAft>
                <a:spcPts val="0"/>
              </a:spcAft>
              <a:defRPr/>
            </a:lvl9pPr>
          </a:lstStyle>
          <a:p>
            <a:endParaRPr/>
          </a:p>
        </p:txBody>
      </p:sp>
      <p:sp>
        <p:nvSpPr>
          <p:cNvPr id="74" name="Shape 74"/>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342900" marR="0" indent="-180340" algn="l" rtl="0">
              <a:lnSpc>
                <a:spcPct val="100000"/>
              </a:lnSpc>
              <a:spcBef>
                <a:spcPts val="640"/>
              </a:spcBef>
              <a:spcAft>
                <a:spcPts val="0"/>
              </a:spcAft>
              <a:buClr>
                <a:schemeClr val="hlink"/>
              </a:buClr>
              <a:buFont typeface="Noto Symbol"/>
              <a:buChar char="●"/>
              <a:defRPr/>
            </a:lvl1pPr>
            <a:lvl2pPr marL="742950" marR="0" indent="-143509" algn="l" rtl="0">
              <a:lnSpc>
                <a:spcPct val="100000"/>
              </a:lnSpc>
              <a:spcBef>
                <a:spcPts val="560"/>
              </a:spcBef>
              <a:spcAft>
                <a:spcPts val="0"/>
              </a:spcAft>
              <a:buClr>
                <a:schemeClr val="folHlink"/>
              </a:buClr>
              <a:buFont typeface="Noto Symbol"/>
              <a:buChar char="●"/>
              <a:defRPr/>
            </a:lvl2pPr>
            <a:lvl3pPr marL="1143000" marR="0" indent="-106680" algn="l" rtl="0">
              <a:lnSpc>
                <a:spcPct val="100000"/>
              </a:lnSpc>
              <a:spcBef>
                <a:spcPts val="480"/>
              </a:spcBef>
              <a:spcAft>
                <a:spcPts val="0"/>
              </a:spcAft>
              <a:buClr>
                <a:schemeClr val="dk2"/>
              </a:buClr>
              <a:buFont typeface="Noto Symbol"/>
              <a:buChar char="●"/>
              <a:defRPr/>
            </a:lvl3pPr>
            <a:lvl4pPr marL="1600200" marR="0" indent="-127000" algn="l" rtl="0">
              <a:lnSpc>
                <a:spcPct val="100000"/>
              </a:lnSpc>
              <a:spcBef>
                <a:spcPts val="400"/>
              </a:spcBef>
              <a:spcAft>
                <a:spcPts val="0"/>
              </a:spcAft>
              <a:buClr>
                <a:schemeClr val="hlink"/>
              </a:buClr>
              <a:buFont typeface="Noto Symbol"/>
              <a:buChar char="●"/>
              <a:defRPr/>
            </a:lvl4pPr>
            <a:lvl5pPr marL="2057400" marR="0" indent="-127000" algn="l" rtl="0">
              <a:lnSpc>
                <a:spcPct val="100000"/>
              </a:lnSpc>
              <a:spcBef>
                <a:spcPts val="400"/>
              </a:spcBef>
              <a:spcAft>
                <a:spcPts val="0"/>
              </a:spcAft>
              <a:buClr>
                <a:schemeClr val="dk1"/>
              </a:buClr>
              <a:buFont typeface="Noto Symbol"/>
              <a:buChar char="●"/>
              <a:defRPr/>
            </a:lvl5pPr>
            <a:lvl6pPr marL="2514600" marR="0" indent="-127000" algn="l" rtl="0">
              <a:lnSpc>
                <a:spcPct val="100000"/>
              </a:lnSpc>
              <a:spcBef>
                <a:spcPts val="400"/>
              </a:spcBef>
              <a:spcAft>
                <a:spcPts val="0"/>
              </a:spcAft>
              <a:buClr>
                <a:schemeClr val="dk1"/>
              </a:buClr>
              <a:buFont typeface="Noto Symbol"/>
              <a:buChar char="●"/>
              <a:defRPr/>
            </a:lvl6pPr>
            <a:lvl7pPr marL="3429000" marR="0" indent="-127000" algn="l" rtl="0">
              <a:lnSpc>
                <a:spcPct val="100000"/>
              </a:lnSpc>
              <a:spcBef>
                <a:spcPts val="400"/>
              </a:spcBef>
              <a:spcAft>
                <a:spcPts val="0"/>
              </a:spcAft>
              <a:buClr>
                <a:schemeClr val="dk1"/>
              </a:buClr>
              <a:buFont typeface="Noto Symbol"/>
              <a:buChar char="●"/>
              <a:defRPr/>
            </a:lvl7pPr>
            <a:lvl8pPr marL="4800600" marR="0" indent="-127000" algn="l" rtl="0">
              <a:lnSpc>
                <a:spcPct val="100000"/>
              </a:lnSpc>
              <a:spcBef>
                <a:spcPts val="400"/>
              </a:spcBef>
              <a:spcAft>
                <a:spcPts val="0"/>
              </a:spcAft>
              <a:buClr>
                <a:schemeClr val="dk1"/>
              </a:buClr>
              <a:buFont typeface="Noto Symbol"/>
              <a:buChar char="●"/>
              <a:defRPr/>
            </a:lvl8pPr>
            <a:lvl9pPr marL="6629400" marR="0" indent="-127000" algn="l" rtl="0">
              <a:lnSpc>
                <a:spcPct val="100000"/>
              </a:lnSpc>
              <a:spcBef>
                <a:spcPts val="400"/>
              </a:spcBef>
              <a:spcAft>
                <a:spcPts val="0"/>
              </a:spcAft>
              <a:buClr>
                <a:schemeClr val="dk1"/>
              </a:buClr>
              <a:buFont typeface="Noto Symbol"/>
              <a:buChar char="●"/>
              <a:defRPr/>
            </a:lvl9pPr>
          </a:lstStyle>
          <a:p>
            <a:endParaRPr/>
          </a:p>
        </p:txBody>
      </p:sp>
      <p:sp>
        <p:nvSpPr>
          <p:cNvPr id="75" name="Shape 75"/>
          <p:cNvSpPr txBox="1">
            <a:spLocks noGrp="1"/>
          </p:cNvSpPr>
          <p:nvPr>
            <p:ph type="dt" idx="10"/>
          </p:nvPr>
        </p:nvSpPr>
        <p:spPr>
          <a:xfrm>
            <a:off x="457200" y="4682727"/>
            <a:ext cx="2133599" cy="3428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6" name="Shape 76"/>
          <p:cNvSpPr txBox="1">
            <a:spLocks noGrp="1"/>
          </p:cNvSpPr>
          <p:nvPr>
            <p:ph type="ftr" idx="11"/>
          </p:nvPr>
        </p:nvSpPr>
        <p:spPr>
          <a:xfrm>
            <a:off x="3124200" y="4686300"/>
            <a:ext cx="2895600" cy="34289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7" name="Shape 77"/>
          <p:cNvSpPr txBox="1">
            <a:spLocks noGrp="1"/>
          </p:cNvSpPr>
          <p:nvPr>
            <p:ph type="sldNum" idx="12"/>
          </p:nvPr>
        </p:nvSpPr>
        <p:spPr>
          <a:xfrm>
            <a:off x="6553200" y="4682727"/>
            <a:ext cx="2133599" cy="34289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5.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7.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0" y="0"/>
            <a:ext cx="9159875" cy="5143500"/>
            <a:chOff x="0" y="0"/>
            <a:chExt cx="9159875" cy="6858000"/>
          </a:xfrm>
        </p:grpSpPr>
        <p:sp>
          <p:nvSpPr>
            <p:cNvPr id="24" name="Shape 24"/>
            <p:cNvSpPr/>
            <p:nvPr/>
          </p:nvSpPr>
          <p:spPr>
            <a:xfrm>
              <a:off x="8305800" y="1586"/>
              <a:ext cx="838199" cy="6856412"/>
            </a:xfrm>
            <a:prstGeom prst="rect">
              <a:avLst/>
            </a:prstGeom>
            <a:gradFill>
              <a:gsLst>
                <a:gs pos="0">
                  <a:srgbClr val="464646"/>
                </a:gs>
                <a:gs pos="100000">
                  <a:schemeClr val="accen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5" name="Shape 25"/>
            <p:cNvSpPr/>
            <p:nvPr/>
          </p:nvSpPr>
          <p:spPr>
            <a:xfrm>
              <a:off x="1676400" y="0"/>
              <a:ext cx="3047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6" name="Shape 26"/>
            <p:cNvSpPr/>
            <p:nvPr/>
          </p:nvSpPr>
          <p:spPr>
            <a:xfrm>
              <a:off x="2743200" y="0"/>
              <a:ext cx="6857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7" name="Shape 27"/>
            <p:cNvSpPr/>
            <p:nvPr/>
          </p:nvSpPr>
          <p:spPr>
            <a:xfrm>
              <a:off x="3581400" y="0"/>
              <a:ext cx="381000" cy="68580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8" name="Shape 28"/>
            <p:cNvSpPr/>
            <p:nvPr/>
          </p:nvSpPr>
          <p:spPr>
            <a:xfrm>
              <a:off x="2133600" y="0"/>
              <a:ext cx="609599"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9" name="Shape 29"/>
            <p:cNvSpPr/>
            <p:nvPr/>
          </p:nvSpPr>
          <p:spPr>
            <a:xfrm>
              <a:off x="762000" y="0"/>
              <a:ext cx="914400"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0" name="Shape 30"/>
            <p:cNvSpPr/>
            <p:nvPr/>
          </p:nvSpPr>
          <p:spPr>
            <a:xfrm>
              <a:off x="457200" y="0"/>
              <a:ext cx="304799" cy="6858000"/>
            </a:xfrm>
            <a:prstGeom prst="rect">
              <a:avLst/>
            </a:prstGeom>
            <a:gradFill>
              <a:gsLst>
                <a:gs pos="0">
                  <a:schemeClr val="lt2"/>
                </a:gs>
                <a:gs pos="50000">
                  <a:srgbClr val="591D00"/>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1" name="Shape 31"/>
            <p:cNvSpPr/>
            <p:nvPr/>
          </p:nvSpPr>
          <p:spPr>
            <a:xfrm>
              <a:off x="0" y="0"/>
              <a:ext cx="457200" cy="6858000"/>
            </a:xfrm>
            <a:prstGeom prst="rect">
              <a:avLst/>
            </a:prstGeom>
            <a:gradFill>
              <a:gsLst>
                <a:gs pos="0">
                  <a:schemeClr val="lt2"/>
                </a:gs>
                <a:gs pos="100000">
                  <a:srgbClr val="561C00"/>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2" name="Shape 32"/>
            <p:cNvSpPr/>
            <p:nvPr/>
          </p:nvSpPr>
          <p:spPr>
            <a:xfrm>
              <a:off x="3429000" y="0"/>
              <a:ext cx="381000"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3" name="Shape 33"/>
            <p:cNvSpPr/>
            <p:nvPr/>
          </p:nvSpPr>
          <p:spPr>
            <a:xfrm>
              <a:off x="4419600" y="0"/>
              <a:ext cx="8381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4" name="Shape 34"/>
            <p:cNvSpPr/>
            <p:nvPr/>
          </p:nvSpPr>
          <p:spPr>
            <a:xfrm>
              <a:off x="1981200" y="0"/>
              <a:ext cx="228600" cy="6858000"/>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5" name="Shape 35"/>
            <p:cNvSpPr/>
            <p:nvPr/>
          </p:nvSpPr>
          <p:spPr>
            <a:xfrm>
              <a:off x="5238750" y="0"/>
              <a:ext cx="400049" cy="6858000"/>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6" name="Shape 36"/>
            <p:cNvSpPr/>
            <p:nvPr/>
          </p:nvSpPr>
          <p:spPr>
            <a:xfrm>
              <a:off x="7391400" y="0"/>
              <a:ext cx="228600" cy="6858000"/>
            </a:xfrm>
            <a:prstGeom prst="rect">
              <a:avLst/>
            </a:prstGeom>
            <a:gradFill>
              <a:gsLst>
                <a:gs pos="0">
                  <a:schemeClr val="lt2"/>
                </a:gs>
                <a:gs pos="50000">
                  <a:srgbClr val="5F1F00"/>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7" name="Shape 37"/>
            <p:cNvSpPr/>
            <p:nvPr/>
          </p:nvSpPr>
          <p:spPr>
            <a:xfrm>
              <a:off x="7315200" y="0"/>
              <a:ext cx="1066799" cy="6858000"/>
            </a:xfrm>
            <a:prstGeom prst="rect">
              <a:avLst/>
            </a:prstGeom>
            <a:gradFill>
              <a:gsLst>
                <a:gs pos="0">
                  <a:schemeClr val="accent2"/>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8" name="Shape 38"/>
            <p:cNvSpPr/>
            <p:nvPr/>
          </p:nvSpPr>
          <p:spPr>
            <a:xfrm>
              <a:off x="5562600" y="0"/>
              <a:ext cx="990599" cy="6858000"/>
            </a:xfrm>
            <a:prstGeom prst="rect">
              <a:avLst/>
            </a:prstGeom>
            <a:gradFill>
              <a:gsLst>
                <a:gs pos="0">
                  <a:schemeClr val="lt2"/>
                </a:gs>
                <a:gs pos="5000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9" name="Shape 39"/>
            <p:cNvSpPr/>
            <p:nvPr/>
          </p:nvSpPr>
          <p:spPr>
            <a:xfrm>
              <a:off x="6096000" y="0"/>
              <a:ext cx="8381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0" name="Shape 40"/>
            <p:cNvSpPr/>
            <p:nvPr/>
          </p:nvSpPr>
          <p:spPr>
            <a:xfrm>
              <a:off x="6934200" y="0"/>
              <a:ext cx="381000" cy="6858000"/>
            </a:xfrm>
            <a:prstGeom prst="rect">
              <a:avLst/>
            </a:prstGeom>
            <a:gradFill>
              <a:gsLst>
                <a:gs pos="0">
                  <a:schemeClr val="lt2"/>
                </a:gs>
                <a:gs pos="50000">
                  <a:srgbClr val="5F1F00"/>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1" name="Shape 41"/>
            <p:cNvSpPr/>
            <p:nvPr/>
          </p:nvSpPr>
          <p:spPr>
            <a:xfrm>
              <a:off x="4254500" y="0"/>
              <a:ext cx="241299" cy="6858000"/>
            </a:xfrm>
            <a:prstGeom prst="rect">
              <a:avLst/>
            </a:prstGeom>
            <a:gradFill>
              <a:gsLst>
                <a:gs pos="0">
                  <a:schemeClr val="lt1"/>
                </a:gs>
                <a:gs pos="100000">
                  <a:schemeClr val="lt2"/>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2" name="Shape 42"/>
            <p:cNvSpPr/>
            <p:nvPr/>
          </p:nvSpPr>
          <p:spPr>
            <a:xfrm>
              <a:off x="3756025" y="0"/>
              <a:ext cx="533399" cy="6858000"/>
            </a:xfrm>
            <a:prstGeom prst="rect">
              <a:avLst/>
            </a:prstGeom>
            <a:gradFill>
              <a:gsLst>
                <a:gs pos="0">
                  <a:schemeClr val="lt2"/>
                </a:gs>
                <a:gs pos="100000">
                  <a:schemeClr val="lt1"/>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3" name="Shape 43"/>
            <p:cNvSpPr/>
            <p:nvPr/>
          </p:nvSpPr>
          <p:spPr>
            <a:xfrm>
              <a:off x="1586" y="6151562"/>
              <a:ext cx="9144000" cy="706436"/>
            </a:xfrm>
            <a:custGeom>
              <a:avLst/>
              <a:gdLst/>
              <a:ahLst/>
              <a:cxnLst/>
              <a:rect l="0" t="0" r="0" b="0"/>
              <a:pathLst>
                <a:path w="5760" h="445" extrusionOk="0">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49803"/>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4" name="Shape 44"/>
            <p:cNvSpPr/>
            <p:nvPr/>
          </p:nvSpPr>
          <p:spPr>
            <a:xfrm>
              <a:off x="0" y="6138862"/>
              <a:ext cx="9159875" cy="276225"/>
            </a:xfrm>
            <a:custGeom>
              <a:avLst/>
              <a:gdLst/>
              <a:ahLst/>
              <a:cxnLst/>
              <a:rect l="0" t="0" r="0" b="0"/>
              <a:pathLst>
                <a:path w="5770" h="174" extrusionOk="0">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a:gsLst>
                <a:gs pos="0">
                  <a:schemeClr val="accent2"/>
                </a:gs>
                <a:gs pos="50000">
                  <a:srgbClr val="353535"/>
                </a:gs>
                <a:gs pos="100000">
                  <a:schemeClr val="accent2"/>
                </a:gs>
              </a:gsLst>
              <a:lin ang="108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sp>
        <p:nvSpPr>
          <p:cNvPr id="45" name="Shape 45"/>
          <p:cNvSpPr txBox="1">
            <a:spLocks noGrp="1"/>
          </p:cNvSpPr>
          <p:nvPr>
            <p:ph type="title"/>
          </p:nvPr>
        </p:nvSpPr>
        <p:spPr>
          <a:xfrm>
            <a:off x="457200" y="208359"/>
            <a:ext cx="8229600" cy="854868"/>
          </a:xfrm>
          <a:prstGeom prst="rect">
            <a:avLst/>
          </a:prstGeom>
          <a:noFill/>
          <a:ln>
            <a:noFill/>
          </a:ln>
        </p:spPr>
        <p:txBody>
          <a:bodyPr lIns="91425" tIns="91425" rIns="91425" bIns="91425" anchor="ctr" anchorCtr="1"/>
          <a:lstStyle>
            <a:lvl1pPr marL="0" marR="0" indent="0" algn="ctr" rtl="0">
              <a:lnSpc>
                <a:spcPct val="100000"/>
              </a:lnSpc>
              <a:spcBef>
                <a:spcPts val="0"/>
              </a:spcBef>
              <a:spcAft>
                <a:spcPts val="0"/>
              </a:spcAft>
              <a:defRPr/>
            </a:lvl1pPr>
            <a:lvl2pPr marL="0" marR="0" indent="0" algn="ctr" rtl="0">
              <a:lnSpc>
                <a:spcPct val="100000"/>
              </a:lnSpc>
              <a:spcBef>
                <a:spcPts val="0"/>
              </a:spcBef>
              <a:spcAft>
                <a:spcPts val="0"/>
              </a:spcAft>
              <a:defRPr/>
            </a:lvl2pPr>
            <a:lvl3pPr marL="0" marR="0" indent="0" algn="ctr" rtl="0">
              <a:lnSpc>
                <a:spcPct val="100000"/>
              </a:lnSpc>
              <a:spcBef>
                <a:spcPts val="0"/>
              </a:spcBef>
              <a:spcAft>
                <a:spcPts val="0"/>
              </a:spcAft>
              <a:defRPr/>
            </a:lvl3pPr>
            <a:lvl4pPr marL="0" marR="0" indent="0" algn="ctr" rtl="0">
              <a:lnSpc>
                <a:spcPct val="100000"/>
              </a:lnSpc>
              <a:spcBef>
                <a:spcPts val="0"/>
              </a:spcBef>
              <a:spcAft>
                <a:spcPts val="0"/>
              </a:spcAft>
              <a:defRPr/>
            </a:lvl4pPr>
            <a:lvl5pPr marL="0" marR="0" indent="0" algn="ctr" rtl="0">
              <a:lnSpc>
                <a:spcPct val="100000"/>
              </a:lnSpc>
              <a:spcBef>
                <a:spcPts val="0"/>
              </a:spcBef>
              <a:spcAft>
                <a:spcPts val="0"/>
              </a:spcAft>
              <a:defRPr/>
            </a:lvl5pPr>
            <a:lvl6pPr marL="0" marR="0" indent="0" algn="ctr" rtl="0">
              <a:lnSpc>
                <a:spcPct val="100000"/>
              </a:lnSpc>
              <a:spcBef>
                <a:spcPts val="0"/>
              </a:spcBef>
              <a:spcAft>
                <a:spcPts val="0"/>
              </a:spcAft>
              <a:defRPr/>
            </a:lvl6pPr>
            <a:lvl7pPr marL="0" marR="0" indent="0" algn="ctr" rtl="0">
              <a:lnSpc>
                <a:spcPct val="100000"/>
              </a:lnSpc>
              <a:spcBef>
                <a:spcPts val="0"/>
              </a:spcBef>
              <a:spcAft>
                <a:spcPts val="0"/>
              </a:spcAft>
              <a:defRPr/>
            </a:lvl7pPr>
            <a:lvl8pPr marL="0" marR="0" indent="0" algn="ctr" rtl="0">
              <a:lnSpc>
                <a:spcPct val="100000"/>
              </a:lnSpc>
              <a:spcBef>
                <a:spcPts val="0"/>
              </a:spcBef>
              <a:spcAft>
                <a:spcPts val="0"/>
              </a:spcAft>
              <a:defRPr/>
            </a:lvl8pPr>
            <a:lvl9pPr marL="0" marR="0" indent="0" algn="ctr" rtl="0">
              <a:lnSpc>
                <a:spcPct val="100000"/>
              </a:lnSpc>
              <a:spcBef>
                <a:spcPts val="0"/>
              </a:spcBef>
              <a:spcAft>
                <a:spcPts val="0"/>
              </a:spcAft>
              <a:defRPr/>
            </a:lvl9pPr>
          </a:lstStyle>
          <a:p>
            <a:endParaRPr/>
          </a:p>
        </p:txBody>
      </p:sp>
      <p:sp>
        <p:nvSpPr>
          <p:cNvPr id="46" name="Shape 46"/>
          <p:cNvSpPr txBox="1">
            <a:spLocks noGrp="1"/>
          </p:cNvSpPr>
          <p:nvPr>
            <p:ph type="body" idx="1"/>
          </p:nvPr>
        </p:nvSpPr>
        <p:spPr>
          <a:xfrm>
            <a:off x="457200" y="1200150"/>
            <a:ext cx="8229600" cy="3398043"/>
          </a:xfrm>
          <a:prstGeom prst="rect">
            <a:avLst/>
          </a:prstGeom>
          <a:noFill/>
          <a:ln>
            <a:noFill/>
          </a:ln>
        </p:spPr>
        <p:txBody>
          <a:bodyPr lIns="91425" tIns="91425" rIns="91425" bIns="91425" anchor="t" anchorCtr="0"/>
          <a:lstStyle>
            <a:lvl1pPr marL="342900" marR="0" indent="-180340" algn="l" rtl="0">
              <a:lnSpc>
                <a:spcPct val="100000"/>
              </a:lnSpc>
              <a:spcBef>
                <a:spcPts val="640"/>
              </a:spcBef>
              <a:spcAft>
                <a:spcPts val="0"/>
              </a:spcAft>
              <a:buClr>
                <a:schemeClr val="hlink"/>
              </a:buClr>
              <a:buFont typeface="Noto Symbol"/>
              <a:buChar char="●"/>
              <a:defRPr/>
            </a:lvl1pPr>
            <a:lvl2pPr marL="742950" marR="0" indent="-143509" algn="l" rtl="0">
              <a:lnSpc>
                <a:spcPct val="100000"/>
              </a:lnSpc>
              <a:spcBef>
                <a:spcPts val="560"/>
              </a:spcBef>
              <a:spcAft>
                <a:spcPts val="0"/>
              </a:spcAft>
              <a:buClr>
                <a:schemeClr val="folHlink"/>
              </a:buClr>
              <a:buFont typeface="Noto Symbol"/>
              <a:buChar char="●"/>
              <a:defRPr/>
            </a:lvl2pPr>
            <a:lvl3pPr marL="1143000" marR="0" indent="-106680" algn="l" rtl="0">
              <a:lnSpc>
                <a:spcPct val="100000"/>
              </a:lnSpc>
              <a:spcBef>
                <a:spcPts val="480"/>
              </a:spcBef>
              <a:spcAft>
                <a:spcPts val="0"/>
              </a:spcAft>
              <a:buClr>
                <a:schemeClr val="dk2"/>
              </a:buClr>
              <a:buFont typeface="Noto Symbol"/>
              <a:buChar char="●"/>
              <a:defRPr/>
            </a:lvl3pPr>
            <a:lvl4pPr marL="1600200" marR="0" indent="-127000" algn="l" rtl="0">
              <a:lnSpc>
                <a:spcPct val="100000"/>
              </a:lnSpc>
              <a:spcBef>
                <a:spcPts val="400"/>
              </a:spcBef>
              <a:spcAft>
                <a:spcPts val="0"/>
              </a:spcAft>
              <a:buClr>
                <a:schemeClr val="hlink"/>
              </a:buClr>
              <a:buFont typeface="Noto Symbol"/>
              <a:buChar char="●"/>
              <a:defRPr/>
            </a:lvl4pPr>
            <a:lvl5pPr marL="2057400" marR="0" indent="-127000" algn="l" rtl="0">
              <a:lnSpc>
                <a:spcPct val="100000"/>
              </a:lnSpc>
              <a:spcBef>
                <a:spcPts val="400"/>
              </a:spcBef>
              <a:spcAft>
                <a:spcPts val="0"/>
              </a:spcAft>
              <a:buClr>
                <a:schemeClr val="dk1"/>
              </a:buClr>
              <a:buFont typeface="Noto Symbol"/>
              <a:buChar char="●"/>
              <a:defRPr/>
            </a:lvl5pPr>
            <a:lvl6pPr marL="2514600" marR="0" indent="-127000" algn="l" rtl="0">
              <a:lnSpc>
                <a:spcPct val="100000"/>
              </a:lnSpc>
              <a:spcBef>
                <a:spcPts val="400"/>
              </a:spcBef>
              <a:spcAft>
                <a:spcPts val="0"/>
              </a:spcAft>
              <a:buClr>
                <a:schemeClr val="dk1"/>
              </a:buClr>
              <a:buFont typeface="Noto Symbol"/>
              <a:buChar char="●"/>
              <a:defRPr/>
            </a:lvl6pPr>
            <a:lvl7pPr marL="3429000" marR="0" indent="-127000" algn="l" rtl="0">
              <a:lnSpc>
                <a:spcPct val="100000"/>
              </a:lnSpc>
              <a:spcBef>
                <a:spcPts val="400"/>
              </a:spcBef>
              <a:spcAft>
                <a:spcPts val="0"/>
              </a:spcAft>
              <a:buClr>
                <a:schemeClr val="dk1"/>
              </a:buClr>
              <a:buFont typeface="Noto Symbol"/>
              <a:buChar char="●"/>
              <a:defRPr/>
            </a:lvl7pPr>
            <a:lvl8pPr marL="4800600" marR="0" indent="-127000" algn="l" rtl="0">
              <a:lnSpc>
                <a:spcPct val="100000"/>
              </a:lnSpc>
              <a:spcBef>
                <a:spcPts val="400"/>
              </a:spcBef>
              <a:spcAft>
                <a:spcPts val="0"/>
              </a:spcAft>
              <a:buClr>
                <a:schemeClr val="dk1"/>
              </a:buClr>
              <a:buFont typeface="Noto Symbol"/>
              <a:buChar char="●"/>
              <a:defRPr/>
            </a:lvl8pPr>
            <a:lvl9pPr marL="6629400" marR="0" indent="-127000" algn="l" rtl="0">
              <a:lnSpc>
                <a:spcPct val="100000"/>
              </a:lnSpc>
              <a:spcBef>
                <a:spcPts val="400"/>
              </a:spcBef>
              <a:spcAft>
                <a:spcPts val="0"/>
              </a:spcAft>
              <a:buClr>
                <a:schemeClr val="dk1"/>
              </a:buClr>
              <a:buFont typeface="Noto Symbol"/>
              <a:buChar char="●"/>
              <a:defRPr/>
            </a:lvl9pPr>
          </a:lstStyle>
          <a:p>
            <a:endParaRPr/>
          </a:p>
        </p:txBody>
      </p:sp>
      <p:sp>
        <p:nvSpPr>
          <p:cNvPr id="47" name="Shape 47"/>
          <p:cNvSpPr txBox="1">
            <a:spLocks noGrp="1"/>
          </p:cNvSpPr>
          <p:nvPr>
            <p:ph type="ftr" idx="11"/>
          </p:nvPr>
        </p:nvSpPr>
        <p:spPr>
          <a:xfrm>
            <a:off x="3124200" y="4686300"/>
            <a:ext cx="2895600" cy="34289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8" name="Shape 48"/>
          <p:cNvSpPr txBox="1">
            <a:spLocks noGrp="1"/>
          </p:cNvSpPr>
          <p:nvPr>
            <p:ph type="sldNum" idx="12"/>
          </p:nvPr>
        </p:nvSpPr>
        <p:spPr>
          <a:xfrm>
            <a:off x="6553200" y="4682727"/>
            <a:ext cx="2133599" cy="34289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9" name="Shape 49"/>
          <p:cNvSpPr txBox="1">
            <a:spLocks noGrp="1"/>
          </p:cNvSpPr>
          <p:nvPr>
            <p:ph type="dt" idx="10"/>
          </p:nvPr>
        </p:nvSpPr>
        <p:spPr>
          <a:xfrm>
            <a:off x="457200" y="4686300"/>
            <a:ext cx="2133599" cy="3428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7"/>
            <a:ext cx="8229600" cy="85725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defRPr/>
            </a:lvl1pPr>
            <a:lvl2pPr marL="0" marR="0" indent="0" algn="ctr" rtl="0">
              <a:lnSpc>
                <a:spcPct val="100000"/>
              </a:lnSpc>
              <a:spcBef>
                <a:spcPts val="0"/>
              </a:spcBef>
              <a:spcAft>
                <a:spcPts val="0"/>
              </a:spcAft>
              <a:defRPr/>
            </a:lvl2pPr>
            <a:lvl3pPr marL="0" marR="0" indent="0" algn="ctr" rtl="0">
              <a:lnSpc>
                <a:spcPct val="100000"/>
              </a:lnSpc>
              <a:spcBef>
                <a:spcPts val="0"/>
              </a:spcBef>
              <a:spcAft>
                <a:spcPts val="0"/>
              </a:spcAft>
              <a:defRPr/>
            </a:lvl3pPr>
            <a:lvl4pPr marL="0" marR="0" indent="0" algn="ctr" rtl="0">
              <a:lnSpc>
                <a:spcPct val="100000"/>
              </a:lnSpc>
              <a:spcBef>
                <a:spcPts val="0"/>
              </a:spcBef>
              <a:spcAft>
                <a:spcPts val="0"/>
              </a:spcAft>
              <a:defRPr/>
            </a:lvl4pPr>
            <a:lvl5pPr marL="0" marR="0" indent="0" algn="ctr" rtl="0">
              <a:lnSpc>
                <a:spcPct val="100000"/>
              </a:lnSpc>
              <a:spcBef>
                <a:spcPts val="0"/>
              </a:spcBef>
              <a:spcAft>
                <a:spcPts val="0"/>
              </a:spcAft>
              <a:defRPr/>
            </a:lvl5pPr>
            <a:lvl6pPr marL="0" marR="0" indent="0" algn="ctr" rtl="0">
              <a:lnSpc>
                <a:spcPct val="100000"/>
              </a:lnSpc>
              <a:spcBef>
                <a:spcPts val="0"/>
              </a:spcBef>
              <a:spcAft>
                <a:spcPts val="0"/>
              </a:spcAft>
              <a:defRPr/>
            </a:lvl6pPr>
            <a:lvl7pPr marL="0" marR="0" indent="0" algn="ctr" rtl="0">
              <a:lnSpc>
                <a:spcPct val="100000"/>
              </a:lnSpc>
              <a:spcBef>
                <a:spcPts val="0"/>
              </a:spcBef>
              <a:spcAft>
                <a:spcPts val="0"/>
              </a:spcAft>
              <a:defRPr/>
            </a:lvl7pPr>
            <a:lvl8pPr marL="0" marR="0" indent="0" algn="ctr" rtl="0">
              <a:lnSpc>
                <a:spcPct val="100000"/>
              </a:lnSpc>
              <a:spcBef>
                <a:spcPts val="0"/>
              </a:spcBef>
              <a:spcAft>
                <a:spcPts val="0"/>
              </a:spcAft>
              <a:defRPr/>
            </a:lvl8pPr>
            <a:lvl9pPr marL="0" marR="0" indent="0" algn="ctr" rtl="0">
              <a:lnSpc>
                <a:spcPct val="100000"/>
              </a:lnSpc>
              <a:spcBef>
                <a:spcPts val="0"/>
              </a:spcBef>
              <a:spcAft>
                <a:spcPts val="0"/>
              </a:spcAft>
              <a:defRPr/>
            </a:lvl9pPr>
          </a:lstStyle>
          <a:p>
            <a:endParaRPr/>
          </a:p>
        </p:txBody>
      </p:sp>
      <p:sp>
        <p:nvSpPr>
          <p:cNvPr id="82" name="Shape 82"/>
          <p:cNvSpPr txBox="1">
            <a:spLocks noGrp="1"/>
          </p:cNvSpPr>
          <p:nvPr>
            <p:ph type="body" idx="1"/>
          </p:nvPr>
        </p:nvSpPr>
        <p:spPr>
          <a:xfrm>
            <a:off x="457200" y="1200150"/>
            <a:ext cx="8229600" cy="3394471"/>
          </a:xfrm>
          <a:prstGeom prst="rect">
            <a:avLst/>
          </a:prstGeom>
          <a:noFill/>
          <a:ln>
            <a:noFill/>
          </a:ln>
        </p:spPr>
        <p:txBody>
          <a:bodyPr lIns="91425" tIns="91425" rIns="91425" bIns="91425" anchor="t" anchorCtr="0"/>
          <a:lstStyle>
            <a:lvl1pPr marL="342900" marR="0" indent="-139700" algn="l" rtl="0">
              <a:lnSpc>
                <a:spcPct val="100000"/>
              </a:lnSpc>
              <a:spcBef>
                <a:spcPts val="640"/>
              </a:spcBef>
              <a:spcAft>
                <a:spcPts val="0"/>
              </a:spcAft>
              <a:buClr>
                <a:schemeClr val="dk1"/>
              </a:buClr>
              <a:buFont typeface="Arial"/>
              <a:buChar char="•"/>
              <a:defRPr/>
            </a:lvl1pPr>
            <a:lvl2pPr marL="742950" marR="0" indent="-107950" algn="l" rtl="0">
              <a:lnSpc>
                <a:spcPct val="100000"/>
              </a:lnSpc>
              <a:spcBef>
                <a:spcPts val="560"/>
              </a:spcBef>
              <a:spcAft>
                <a:spcPts val="0"/>
              </a:spcAft>
              <a:buClr>
                <a:schemeClr val="dk1"/>
              </a:buClr>
              <a:buFont typeface="Arial"/>
              <a:buChar char="–"/>
              <a:defRPr/>
            </a:lvl2pPr>
            <a:lvl3pPr marL="1143000" marR="0" indent="-76200" algn="l" rtl="0">
              <a:lnSpc>
                <a:spcPct val="100000"/>
              </a:lnSpc>
              <a:spcBef>
                <a:spcPts val="480"/>
              </a:spcBef>
              <a:spcAft>
                <a:spcPts val="0"/>
              </a:spcAft>
              <a:buClr>
                <a:schemeClr val="dk1"/>
              </a:buClr>
              <a:buFont typeface="Arial"/>
              <a:buChar char="•"/>
              <a:defRPr/>
            </a:lvl3pPr>
            <a:lvl4pPr marL="1600200" marR="0" indent="-101600" algn="l" rtl="0">
              <a:lnSpc>
                <a:spcPct val="100000"/>
              </a:lnSpc>
              <a:spcBef>
                <a:spcPts val="400"/>
              </a:spcBef>
              <a:spcAft>
                <a:spcPts val="0"/>
              </a:spcAft>
              <a:buClr>
                <a:schemeClr val="dk1"/>
              </a:buClr>
              <a:buFont typeface="Arial"/>
              <a:buChar char="–"/>
              <a:defRPr/>
            </a:lvl4pPr>
            <a:lvl5pPr marL="2057400" marR="0" indent="-101600" algn="l" rtl="0">
              <a:lnSpc>
                <a:spcPct val="100000"/>
              </a:lnSpc>
              <a:spcBef>
                <a:spcPts val="400"/>
              </a:spcBef>
              <a:spcAft>
                <a:spcPts val="0"/>
              </a:spcAft>
              <a:buClr>
                <a:schemeClr val="dk1"/>
              </a:buClr>
              <a:buFont typeface="Arial"/>
              <a:buChar char="»"/>
              <a:defRPr/>
            </a:lvl5pPr>
            <a:lvl6pPr marL="2514600" marR="0" indent="-101600" algn="l" rtl="0">
              <a:lnSpc>
                <a:spcPct val="100000"/>
              </a:lnSpc>
              <a:spcBef>
                <a:spcPts val="400"/>
              </a:spcBef>
              <a:spcAft>
                <a:spcPts val="0"/>
              </a:spcAft>
              <a:buClr>
                <a:schemeClr val="dk1"/>
              </a:buClr>
              <a:buFont typeface="Arial"/>
              <a:buChar char="»"/>
              <a:defRPr/>
            </a:lvl6pPr>
            <a:lvl7pPr marL="3429000" marR="0" indent="-101600" algn="l" rtl="0">
              <a:lnSpc>
                <a:spcPct val="100000"/>
              </a:lnSpc>
              <a:spcBef>
                <a:spcPts val="400"/>
              </a:spcBef>
              <a:spcAft>
                <a:spcPts val="0"/>
              </a:spcAft>
              <a:buClr>
                <a:schemeClr val="dk1"/>
              </a:buClr>
              <a:buFont typeface="Arial"/>
              <a:buChar char="»"/>
              <a:defRPr/>
            </a:lvl7pPr>
            <a:lvl8pPr marL="4800600" marR="0" indent="-101600" algn="l" rtl="0">
              <a:lnSpc>
                <a:spcPct val="100000"/>
              </a:lnSpc>
              <a:spcBef>
                <a:spcPts val="400"/>
              </a:spcBef>
              <a:spcAft>
                <a:spcPts val="0"/>
              </a:spcAft>
              <a:buClr>
                <a:schemeClr val="dk1"/>
              </a:buClr>
              <a:buFont typeface="Arial"/>
              <a:buChar char="»"/>
              <a:defRPr/>
            </a:lvl8pPr>
            <a:lvl9pPr marL="6629400" marR="0" indent="-101600" algn="l" rtl="0">
              <a:lnSpc>
                <a:spcPct val="100000"/>
              </a:lnSpc>
              <a:spcBef>
                <a:spcPts val="400"/>
              </a:spcBef>
              <a:spcAft>
                <a:spcPts val="0"/>
              </a:spcAft>
              <a:buClr>
                <a:schemeClr val="dk1"/>
              </a:buClr>
              <a:buFont typeface="Arial"/>
              <a:buChar char="»"/>
              <a:defRPr/>
            </a:lvl9pPr>
          </a:lstStyle>
          <a:p>
            <a:endParaRPr/>
          </a:p>
        </p:txBody>
      </p:sp>
      <p:sp>
        <p:nvSpPr>
          <p:cNvPr id="83" name="Shape 83"/>
          <p:cNvSpPr txBox="1">
            <a:spLocks noGrp="1"/>
          </p:cNvSpPr>
          <p:nvPr>
            <p:ph type="dt" idx="10"/>
          </p:nvPr>
        </p:nvSpPr>
        <p:spPr>
          <a:xfrm>
            <a:off x="457200" y="4683918"/>
            <a:ext cx="2133599" cy="357187"/>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84" name="Shape 84"/>
          <p:cNvSpPr txBox="1">
            <a:spLocks noGrp="1"/>
          </p:cNvSpPr>
          <p:nvPr>
            <p:ph type="ftr" idx="11"/>
          </p:nvPr>
        </p:nvSpPr>
        <p:spPr>
          <a:xfrm>
            <a:off x="3124200" y="4683918"/>
            <a:ext cx="2895600" cy="357187"/>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85" name="Shape 85"/>
          <p:cNvSpPr txBox="1">
            <a:spLocks noGrp="1"/>
          </p:cNvSpPr>
          <p:nvPr>
            <p:ph type="sldNum" idx="12"/>
          </p:nvPr>
        </p:nvSpPr>
        <p:spPr>
          <a:xfrm>
            <a:off x="6553200" y="4683918"/>
            <a:ext cx="2133599" cy="357187"/>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001847"/>
            </a:gs>
            <a:gs pos="100000">
              <a:schemeClr val="dk2"/>
            </a:gs>
          </a:gsLst>
          <a:lin ang="5400000" scaled="0"/>
        </a:gradFill>
        <a:effectLst/>
      </p:bgPr>
    </p:bg>
    <p:spTree>
      <p:nvGrpSpPr>
        <p:cNvPr id="1" name="Shape 89"/>
        <p:cNvGrpSpPr/>
        <p:nvPr/>
      </p:nvGrpSpPr>
      <p:grpSpPr>
        <a:xfrm>
          <a:off x="0" y="0"/>
          <a:ext cx="0" cy="0"/>
          <a:chOff x="0" y="0"/>
          <a:chExt cx="0" cy="0"/>
        </a:xfrm>
      </p:grpSpPr>
      <p:grpSp>
        <p:nvGrpSpPr>
          <p:cNvPr id="90" name="Shape 90"/>
          <p:cNvGrpSpPr/>
          <p:nvPr/>
        </p:nvGrpSpPr>
        <p:grpSpPr>
          <a:xfrm>
            <a:off x="-6350" y="15477"/>
            <a:ext cx="9143999" cy="5143499"/>
            <a:chOff x="0" y="0"/>
            <a:chExt cx="9143999" cy="6857999"/>
          </a:xfrm>
        </p:grpSpPr>
        <p:sp>
          <p:nvSpPr>
            <p:cNvPr id="91" name="Shape 91"/>
            <p:cNvSpPr/>
            <p:nvPr/>
          </p:nvSpPr>
          <p:spPr>
            <a:xfrm>
              <a:off x="0" y="4876800"/>
              <a:ext cx="9143999" cy="1981199"/>
            </a:xfrm>
            <a:custGeom>
              <a:avLst/>
              <a:gdLst/>
              <a:ahLst/>
              <a:cxnLst/>
              <a:rect l="0" t="0" r="0" b="0"/>
              <a:pathLst>
                <a:path w="6027" h="2296" extrusionOk="0">
                  <a:moveTo>
                    <a:pt x="6027" y="2296"/>
                  </a:moveTo>
                  <a:lnTo>
                    <a:pt x="0" y="2296"/>
                  </a:lnTo>
                  <a:lnTo>
                    <a:pt x="0" y="0"/>
                  </a:lnTo>
                  <a:lnTo>
                    <a:pt x="6027" y="0"/>
                  </a:lnTo>
                  <a:lnTo>
                    <a:pt x="6027" y="2296"/>
                  </a:lnTo>
                  <a:lnTo>
                    <a:pt x="6027" y="2296"/>
                  </a:lnTo>
                  <a:close/>
                </a:path>
              </a:pathLst>
            </a:cu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2" name="Shape 92"/>
            <p:cNvSpPr/>
            <p:nvPr/>
          </p:nvSpPr>
          <p:spPr>
            <a:xfrm>
              <a:off x="0" y="0"/>
              <a:ext cx="9143999" cy="4876799"/>
            </a:xfrm>
            <a:custGeom>
              <a:avLst/>
              <a:gdLst/>
              <a:ahLst/>
              <a:cxnLst/>
              <a:rect l="0" t="0" r="0" b="0"/>
              <a:pathLst>
                <a:path w="6027" h="2296" extrusionOk="0">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93" name="Shape 93"/>
          <p:cNvSpPr/>
          <p:nvPr/>
        </p:nvSpPr>
        <p:spPr>
          <a:xfrm>
            <a:off x="6242050" y="4701777"/>
            <a:ext cx="2895599" cy="457199"/>
          </a:xfrm>
          <a:custGeom>
            <a:avLst/>
            <a:gdLst/>
            <a:ahLst/>
            <a:cxnLst/>
            <a:rect l="0" t="0" r="0" b="0"/>
            <a:pathLst>
              <a:path w="5748" h="246" extrusionOk="0">
                <a:moveTo>
                  <a:pt x="5748" y="246"/>
                </a:moveTo>
                <a:lnTo>
                  <a:pt x="0" y="246"/>
                </a:lnTo>
                <a:lnTo>
                  <a:pt x="0" y="0"/>
                </a:lnTo>
                <a:lnTo>
                  <a:pt x="5748" y="0"/>
                </a:lnTo>
                <a:lnTo>
                  <a:pt x="5748" y="246"/>
                </a:lnTo>
                <a:lnTo>
                  <a:pt x="5748" y="246"/>
                </a:lnTo>
                <a:close/>
              </a:path>
            </a:pathLst>
          </a:custGeom>
          <a:gradFill>
            <a:gsLst>
              <a:gs pos="0">
                <a:schemeClr val="dk2"/>
              </a:gs>
              <a:gs pos="100000">
                <a:schemeClr val="hlink"/>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94" name="Shape 94"/>
          <p:cNvGrpSpPr/>
          <p:nvPr/>
        </p:nvGrpSpPr>
        <p:grpSpPr>
          <a:xfrm>
            <a:off x="-1586" y="4525565"/>
            <a:ext cx="7845425" cy="638175"/>
            <a:chOff x="0" y="6019800"/>
            <a:chExt cx="7845425" cy="850900"/>
          </a:xfrm>
        </p:grpSpPr>
        <p:sp>
          <p:nvSpPr>
            <p:cNvPr id="95" name="Shape 95"/>
            <p:cNvSpPr/>
            <p:nvPr/>
          </p:nvSpPr>
          <p:spPr>
            <a:xfrm>
              <a:off x="2362200" y="6019800"/>
              <a:ext cx="5143500" cy="850900"/>
            </a:xfrm>
            <a:custGeom>
              <a:avLst/>
              <a:gdLst/>
              <a:ahLst/>
              <a:cxnLst/>
              <a:rect l="0" t="0" r="0" b="0"/>
              <a:pathLst>
                <a:path w="3240" h="536" extrusionOk="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96" name="Shape 96"/>
            <p:cNvGrpSpPr/>
            <p:nvPr/>
          </p:nvGrpSpPr>
          <p:grpSpPr>
            <a:xfrm>
              <a:off x="3946525" y="6019800"/>
              <a:ext cx="3898900" cy="850899"/>
              <a:chOff x="3946525" y="6019800"/>
              <a:chExt cx="3898900" cy="850899"/>
            </a:xfrm>
          </p:grpSpPr>
          <p:sp>
            <p:nvSpPr>
              <p:cNvPr id="97" name="Shape 97"/>
              <p:cNvSpPr/>
              <p:nvPr/>
            </p:nvSpPr>
            <p:spPr>
              <a:xfrm>
                <a:off x="6267450" y="6030912"/>
                <a:ext cx="1577975" cy="839786"/>
              </a:xfrm>
              <a:custGeom>
                <a:avLst/>
                <a:gdLst/>
                <a:ahLst/>
                <a:cxnLst/>
                <a:rect l="0" t="0" r="0" b="0"/>
                <a:pathLst>
                  <a:path w="994" h="529" extrusionOk="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8" name="Shape 98"/>
              <p:cNvSpPr/>
              <p:nvPr/>
            </p:nvSpPr>
            <p:spPr>
              <a:xfrm>
                <a:off x="4249737" y="6019800"/>
                <a:ext cx="295275" cy="627061"/>
              </a:xfrm>
              <a:custGeom>
                <a:avLst/>
                <a:gdLst/>
                <a:ahLst/>
                <a:cxnLst/>
                <a:rect l="0" t="0" r="0" b="0"/>
                <a:pathLst>
                  <a:path w="186" h="353" extrusionOk="0">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9" name="Shape 99"/>
              <p:cNvSpPr/>
              <p:nvPr/>
            </p:nvSpPr>
            <p:spPr>
              <a:xfrm>
                <a:off x="4810125" y="6180137"/>
                <a:ext cx="600075" cy="430212"/>
              </a:xfrm>
              <a:custGeom>
                <a:avLst/>
                <a:gdLst/>
                <a:ahLst/>
                <a:cxnLst/>
                <a:rect l="0" t="0" r="0" b="0"/>
                <a:pathLst>
                  <a:path w="378" h="271" extrusionOk="0">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0" name="Shape 100"/>
              <p:cNvSpPr/>
              <p:nvPr/>
            </p:nvSpPr>
            <p:spPr>
              <a:xfrm>
                <a:off x="5759450" y="6137275"/>
                <a:ext cx="246061" cy="117474"/>
              </a:xfrm>
              <a:custGeom>
                <a:avLst/>
                <a:gdLst/>
                <a:ahLst/>
                <a:cxnLst/>
                <a:rect l="0" t="0" r="0" b="0"/>
                <a:pathLst>
                  <a:path w="155" h="66" extrusionOk="0">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1" name="Shape 101"/>
              <p:cNvSpPr/>
              <p:nvPr/>
            </p:nvSpPr>
            <p:spPr>
              <a:xfrm>
                <a:off x="3946525" y="6126162"/>
                <a:ext cx="66675" cy="128587"/>
              </a:xfrm>
              <a:custGeom>
                <a:avLst/>
                <a:gdLst/>
                <a:ahLst/>
                <a:cxnLst/>
                <a:rect l="0" t="0" r="0" b="0"/>
                <a:pathLst>
                  <a:path w="42" h="72" extrusionOk="0">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102" name="Shape 102"/>
            <p:cNvSpPr/>
            <p:nvPr/>
          </p:nvSpPr>
          <p:spPr>
            <a:xfrm>
              <a:off x="0" y="6019800"/>
              <a:ext cx="6311900" cy="849311"/>
            </a:xfrm>
            <a:custGeom>
              <a:avLst/>
              <a:gdLst/>
              <a:ahLst/>
              <a:cxnLst/>
              <a:rect l="0" t="0" r="0" b="0"/>
              <a:pathLst>
                <a:path w="3976" h="527" extrusionOk="0">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nvGrpSpPr>
          <p:cNvPr id="103" name="Shape 103"/>
          <p:cNvGrpSpPr/>
          <p:nvPr/>
        </p:nvGrpSpPr>
        <p:grpSpPr>
          <a:xfrm>
            <a:off x="627062" y="4516040"/>
            <a:ext cx="5684836" cy="636983"/>
            <a:chOff x="627062" y="6021387"/>
            <a:chExt cx="5684836" cy="849311"/>
          </a:xfrm>
        </p:grpSpPr>
        <p:sp>
          <p:nvSpPr>
            <p:cNvPr id="104" name="Shape 104"/>
            <p:cNvSpPr/>
            <p:nvPr/>
          </p:nvSpPr>
          <p:spPr>
            <a:xfrm>
              <a:off x="1898650" y="6021387"/>
              <a:ext cx="579437" cy="461962"/>
            </a:xfrm>
            <a:custGeom>
              <a:avLst/>
              <a:gdLst/>
              <a:ahLst/>
              <a:cxnLst/>
              <a:rect l="0" t="0" r="0" b="0"/>
              <a:pathLst>
                <a:path w="365" h="287" extrusionOk="0">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5" name="Shape 105"/>
            <p:cNvSpPr/>
            <p:nvPr/>
          </p:nvSpPr>
          <p:spPr>
            <a:xfrm>
              <a:off x="3084511" y="6078537"/>
              <a:ext cx="3227386" cy="792161"/>
            </a:xfrm>
            <a:custGeom>
              <a:avLst/>
              <a:gdLst/>
              <a:ahLst/>
              <a:cxnLst/>
              <a:rect l="0" t="0" r="0" b="0"/>
              <a:pathLst>
                <a:path w="2033" h="499" extrusionOk="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6" name="Shape 106"/>
            <p:cNvSpPr/>
            <p:nvPr/>
          </p:nvSpPr>
          <p:spPr>
            <a:xfrm>
              <a:off x="2905125" y="6069012"/>
              <a:ext cx="112711" cy="96836"/>
            </a:xfrm>
            <a:custGeom>
              <a:avLst/>
              <a:gdLst/>
              <a:ahLst/>
              <a:cxnLst/>
              <a:rect l="0" t="0" r="0" b="0"/>
              <a:pathLst>
                <a:path w="71" h="60" extrusionOk="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7" name="Shape 107"/>
            <p:cNvSpPr/>
            <p:nvPr/>
          </p:nvSpPr>
          <p:spPr>
            <a:xfrm>
              <a:off x="1357312" y="6099175"/>
              <a:ext cx="255586" cy="260350"/>
            </a:xfrm>
            <a:custGeom>
              <a:avLst/>
              <a:gdLst/>
              <a:ahLst/>
              <a:cxnLst/>
              <a:rect l="0" t="0" r="0" b="0"/>
              <a:pathLst>
                <a:path w="161" h="162" extrusionOk="0">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8" name="Shape 108"/>
            <p:cNvSpPr/>
            <p:nvPr/>
          </p:nvSpPr>
          <p:spPr>
            <a:xfrm>
              <a:off x="1120775" y="6118225"/>
              <a:ext cx="93661" cy="96836"/>
            </a:xfrm>
            <a:custGeom>
              <a:avLst/>
              <a:gdLst/>
              <a:ahLst/>
              <a:cxnLst/>
              <a:rect l="0" t="0" r="0" b="0"/>
              <a:pathLst>
                <a:path w="59" h="60" extrusionOk="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9" name="Shape 109"/>
            <p:cNvSpPr/>
            <p:nvPr/>
          </p:nvSpPr>
          <p:spPr>
            <a:xfrm>
              <a:off x="627062" y="6049962"/>
              <a:ext cx="388937" cy="328611"/>
            </a:xfrm>
            <a:custGeom>
              <a:avLst/>
              <a:gdLst/>
              <a:ahLst/>
              <a:cxnLst/>
              <a:rect l="0" t="0" r="0" b="0"/>
              <a:pathLst>
                <a:path w="245" h="204" extrusionOk="0">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110" name="Shape 110"/>
          <p:cNvSpPr txBox="1">
            <a:spLocks noGrp="1"/>
          </p:cNvSpPr>
          <p:nvPr>
            <p:ph type="title"/>
          </p:nvPr>
        </p:nvSpPr>
        <p:spPr>
          <a:xfrm>
            <a:off x="457200" y="171450"/>
            <a:ext cx="8229600" cy="857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1" name="Shape 111"/>
          <p:cNvSpPr txBox="1">
            <a:spLocks noGrp="1"/>
          </p:cNvSpPr>
          <p:nvPr>
            <p:ph type="body" idx="1"/>
          </p:nvPr>
        </p:nvSpPr>
        <p:spPr>
          <a:xfrm>
            <a:off x="457200" y="1200150"/>
            <a:ext cx="8229600" cy="337185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lt2"/>
              </a:buClr>
              <a:buFont typeface="Arial"/>
              <a:buChar char="•"/>
              <a:defRPr/>
            </a:lvl1pPr>
            <a:lvl2pPr marL="742950" marR="0" indent="-107950" algn="l" rtl="0">
              <a:spcBef>
                <a:spcPts val="560"/>
              </a:spcBef>
              <a:spcAft>
                <a:spcPts val="0"/>
              </a:spcAft>
              <a:buClr>
                <a:schemeClr val="lt1"/>
              </a:buClr>
              <a:buFont typeface="Arial"/>
              <a:buChar char="–"/>
              <a:defRPr/>
            </a:lvl2pPr>
            <a:lvl3pPr marL="1143000" marR="0" indent="-76200" algn="l" rtl="0">
              <a:spcBef>
                <a:spcPts val="480"/>
              </a:spcBef>
              <a:spcAft>
                <a:spcPts val="0"/>
              </a:spcAft>
              <a:buClr>
                <a:schemeClr val="lt2"/>
              </a:buClr>
              <a:buFont typeface="Arial"/>
              <a:buChar char="•"/>
              <a:defRPr/>
            </a:lvl3pPr>
            <a:lvl4pPr marL="1600200" marR="0" indent="-101600" algn="l" rtl="0">
              <a:spcBef>
                <a:spcPts val="400"/>
              </a:spcBef>
              <a:spcAft>
                <a:spcPts val="0"/>
              </a:spcAft>
              <a:buClr>
                <a:schemeClr val="lt1"/>
              </a:buClr>
              <a:buFont typeface="Arial"/>
              <a:buChar char="–"/>
              <a:defRPr/>
            </a:lvl4pPr>
            <a:lvl5pPr marL="2057400" marR="0" indent="-101600" algn="l" rtl="0">
              <a:spcBef>
                <a:spcPts val="400"/>
              </a:spcBef>
              <a:spcAft>
                <a:spcPts val="0"/>
              </a:spcAft>
              <a:buClr>
                <a:schemeClr val="lt2"/>
              </a:buClr>
              <a:buFont typeface="Arial"/>
              <a:buChar char="•"/>
              <a:defRPr/>
            </a:lvl5pPr>
            <a:lvl6pPr marL="2514600" marR="0" indent="-101600" algn="l" rtl="0">
              <a:spcBef>
                <a:spcPts val="400"/>
              </a:spcBef>
              <a:spcAft>
                <a:spcPts val="0"/>
              </a:spcAft>
              <a:buClr>
                <a:schemeClr val="lt2"/>
              </a:buClr>
              <a:buFont typeface="Arial"/>
              <a:buChar char="•"/>
              <a:defRPr/>
            </a:lvl6pPr>
            <a:lvl7pPr marL="2971800" marR="0" indent="-101600" algn="l" rtl="0">
              <a:spcBef>
                <a:spcPts val="400"/>
              </a:spcBef>
              <a:spcAft>
                <a:spcPts val="0"/>
              </a:spcAft>
              <a:buClr>
                <a:schemeClr val="lt2"/>
              </a:buClr>
              <a:buFont typeface="Arial"/>
              <a:buChar char="•"/>
              <a:defRPr/>
            </a:lvl7pPr>
            <a:lvl8pPr marL="3429000" marR="0" indent="-101600" algn="l" rtl="0">
              <a:spcBef>
                <a:spcPts val="400"/>
              </a:spcBef>
              <a:spcAft>
                <a:spcPts val="0"/>
              </a:spcAft>
              <a:buClr>
                <a:schemeClr val="lt2"/>
              </a:buClr>
              <a:buFont typeface="Arial"/>
              <a:buChar char="•"/>
              <a:defRPr/>
            </a:lvl8pPr>
            <a:lvl9pPr marL="3886200" marR="0" indent="-101600" algn="l" rtl="0">
              <a:spcBef>
                <a:spcPts val="400"/>
              </a:spcBef>
              <a:spcAft>
                <a:spcPts val="0"/>
              </a:spcAft>
              <a:buClr>
                <a:schemeClr val="lt2"/>
              </a:buClr>
              <a:buFont typeface="Arial"/>
              <a:buChar char="•"/>
              <a:defRPr/>
            </a:lvl9pPr>
          </a:lstStyle>
          <a:p>
            <a:endParaRPr/>
          </a:p>
        </p:txBody>
      </p:sp>
      <p:sp>
        <p:nvSpPr>
          <p:cNvPr id="112" name="Shape 112"/>
          <p:cNvSpPr txBox="1">
            <a:spLocks noGrp="1"/>
          </p:cNvSpPr>
          <p:nvPr>
            <p:ph type="dt" idx="10"/>
          </p:nvPr>
        </p:nvSpPr>
        <p:spPr>
          <a:xfrm>
            <a:off x="457200" y="4686300"/>
            <a:ext cx="2133599"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sldNum" idx="12"/>
          </p:nvPr>
        </p:nvSpPr>
        <p:spPr>
          <a:xfrm>
            <a:off x="6553200" y="4686300"/>
            <a:ext cx="2133599" cy="3428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ftr" idx="11"/>
          </p:nvPr>
        </p:nvSpPr>
        <p:spPr>
          <a:xfrm>
            <a:off x="3124200" y="4686300"/>
            <a:ext cx="2895600"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001847"/>
            </a:gs>
            <a:gs pos="100000">
              <a:schemeClr val="dk2"/>
            </a:gs>
          </a:gsLst>
          <a:lin ang="5400000" scaled="0"/>
        </a:gradFill>
        <a:effectLst/>
      </p:bgPr>
    </p:bg>
    <p:spTree>
      <p:nvGrpSpPr>
        <p:cNvPr id="1" name="Shape 118"/>
        <p:cNvGrpSpPr/>
        <p:nvPr/>
      </p:nvGrpSpPr>
      <p:grpSpPr>
        <a:xfrm>
          <a:off x="0" y="0"/>
          <a:ext cx="0" cy="0"/>
          <a:chOff x="0" y="0"/>
          <a:chExt cx="0" cy="0"/>
        </a:xfrm>
      </p:grpSpPr>
      <p:grpSp>
        <p:nvGrpSpPr>
          <p:cNvPr id="119" name="Shape 119"/>
          <p:cNvGrpSpPr/>
          <p:nvPr/>
        </p:nvGrpSpPr>
        <p:grpSpPr>
          <a:xfrm>
            <a:off x="0" y="0"/>
            <a:ext cx="9143999" cy="5143499"/>
            <a:chOff x="0" y="0"/>
            <a:chExt cx="9143999" cy="6857999"/>
          </a:xfrm>
        </p:grpSpPr>
        <p:sp>
          <p:nvSpPr>
            <p:cNvPr id="120" name="Shape 120"/>
            <p:cNvSpPr/>
            <p:nvPr/>
          </p:nvSpPr>
          <p:spPr>
            <a:xfrm>
              <a:off x="0" y="4876800"/>
              <a:ext cx="9143999" cy="1981199"/>
            </a:xfrm>
            <a:custGeom>
              <a:avLst/>
              <a:gdLst/>
              <a:ahLst/>
              <a:cxnLst/>
              <a:rect l="0" t="0" r="0" b="0"/>
              <a:pathLst>
                <a:path w="6027" h="2296" extrusionOk="0">
                  <a:moveTo>
                    <a:pt x="6027" y="2296"/>
                  </a:moveTo>
                  <a:lnTo>
                    <a:pt x="0" y="2296"/>
                  </a:lnTo>
                  <a:lnTo>
                    <a:pt x="0" y="0"/>
                  </a:lnTo>
                  <a:lnTo>
                    <a:pt x="6027" y="0"/>
                  </a:lnTo>
                  <a:lnTo>
                    <a:pt x="6027" y="2296"/>
                  </a:lnTo>
                  <a:lnTo>
                    <a:pt x="6027" y="2296"/>
                  </a:lnTo>
                  <a:close/>
                </a:path>
              </a:pathLst>
            </a:cu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1" name="Shape 121"/>
            <p:cNvSpPr/>
            <p:nvPr/>
          </p:nvSpPr>
          <p:spPr>
            <a:xfrm>
              <a:off x="0" y="0"/>
              <a:ext cx="9143999" cy="4876799"/>
            </a:xfrm>
            <a:custGeom>
              <a:avLst/>
              <a:gdLst/>
              <a:ahLst/>
              <a:cxnLst/>
              <a:rect l="0" t="0" r="0" b="0"/>
              <a:pathLst>
                <a:path w="6027" h="2296" extrusionOk="0">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122" name="Shape 122"/>
          <p:cNvSpPr/>
          <p:nvPr/>
        </p:nvSpPr>
        <p:spPr>
          <a:xfrm>
            <a:off x="6248400" y="4697015"/>
            <a:ext cx="2895599" cy="457199"/>
          </a:xfrm>
          <a:custGeom>
            <a:avLst/>
            <a:gdLst/>
            <a:ahLst/>
            <a:cxnLst/>
            <a:rect l="0" t="0" r="0" b="0"/>
            <a:pathLst>
              <a:path w="5748" h="246" extrusionOk="0">
                <a:moveTo>
                  <a:pt x="5748" y="246"/>
                </a:moveTo>
                <a:lnTo>
                  <a:pt x="0" y="246"/>
                </a:lnTo>
                <a:lnTo>
                  <a:pt x="0" y="0"/>
                </a:lnTo>
                <a:lnTo>
                  <a:pt x="5748" y="0"/>
                </a:lnTo>
                <a:lnTo>
                  <a:pt x="5748" y="246"/>
                </a:lnTo>
                <a:lnTo>
                  <a:pt x="5748" y="246"/>
                </a:lnTo>
                <a:close/>
              </a:path>
            </a:pathLst>
          </a:custGeom>
          <a:gradFill>
            <a:gsLst>
              <a:gs pos="0">
                <a:schemeClr val="dk2"/>
              </a:gs>
              <a:gs pos="100000">
                <a:schemeClr val="hlink"/>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123" name="Shape 123"/>
          <p:cNvGrpSpPr/>
          <p:nvPr/>
        </p:nvGrpSpPr>
        <p:grpSpPr>
          <a:xfrm>
            <a:off x="0" y="4514850"/>
            <a:ext cx="7848600" cy="642936"/>
            <a:chOff x="0" y="6019800"/>
            <a:chExt cx="7848600" cy="857249"/>
          </a:xfrm>
        </p:grpSpPr>
        <p:sp>
          <p:nvSpPr>
            <p:cNvPr id="124" name="Shape 124"/>
            <p:cNvSpPr/>
            <p:nvPr/>
          </p:nvSpPr>
          <p:spPr>
            <a:xfrm>
              <a:off x="2362200" y="6019800"/>
              <a:ext cx="5143500" cy="850900"/>
            </a:xfrm>
            <a:custGeom>
              <a:avLst/>
              <a:gdLst/>
              <a:ahLst/>
              <a:cxnLst/>
              <a:rect l="0" t="0" r="0" b="0"/>
              <a:pathLst>
                <a:path w="3240" h="536" extrusionOk="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125" name="Shape 125"/>
            <p:cNvGrpSpPr/>
            <p:nvPr/>
          </p:nvGrpSpPr>
          <p:grpSpPr>
            <a:xfrm>
              <a:off x="3946525" y="6019800"/>
              <a:ext cx="3902075" cy="857249"/>
              <a:chOff x="3946525" y="6019800"/>
              <a:chExt cx="3902075" cy="857249"/>
            </a:xfrm>
          </p:grpSpPr>
          <p:sp>
            <p:nvSpPr>
              <p:cNvPr id="126" name="Shape 126"/>
              <p:cNvSpPr/>
              <p:nvPr/>
            </p:nvSpPr>
            <p:spPr>
              <a:xfrm>
                <a:off x="6267450" y="6030912"/>
                <a:ext cx="1581150" cy="846136"/>
              </a:xfrm>
              <a:custGeom>
                <a:avLst/>
                <a:gdLst/>
                <a:ahLst/>
                <a:cxnLst/>
                <a:rect l="0" t="0" r="0" b="0"/>
                <a:pathLst>
                  <a:path w="996" h="533" extrusionOk="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7" name="Shape 127"/>
              <p:cNvSpPr/>
              <p:nvPr/>
            </p:nvSpPr>
            <p:spPr>
              <a:xfrm>
                <a:off x="4249737" y="6019800"/>
                <a:ext cx="295275" cy="627061"/>
              </a:xfrm>
              <a:custGeom>
                <a:avLst/>
                <a:gdLst/>
                <a:ahLst/>
                <a:cxnLst/>
                <a:rect l="0" t="0" r="0" b="0"/>
                <a:pathLst>
                  <a:path w="186" h="353" extrusionOk="0">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8" name="Shape 128"/>
              <p:cNvSpPr/>
              <p:nvPr/>
            </p:nvSpPr>
            <p:spPr>
              <a:xfrm>
                <a:off x="4810125" y="6180137"/>
                <a:ext cx="600075" cy="430212"/>
              </a:xfrm>
              <a:custGeom>
                <a:avLst/>
                <a:gdLst/>
                <a:ahLst/>
                <a:cxnLst/>
                <a:rect l="0" t="0" r="0" b="0"/>
                <a:pathLst>
                  <a:path w="378" h="271" extrusionOk="0">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9" name="Shape 129"/>
              <p:cNvSpPr/>
              <p:nvPr/>
            </p:nvSpPr>
            <p:spPr>
              <a:xfrm>
                <a:off x="5759450" y="6137275"/>
                <a:ext cx="246061" cy="117474"/>
              </a:xfrm>
              <a:custGeom>
                <a:avLst/>
                <a:gdLst/>
                <a:ahLst/>
                <a:cxnLst/>
                <a:rect l="0" t="0" r="0" b="0"/>
                <a:pathLst>
                  <a:path w="155" h="66" extrusionOk="0">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0" name="Shape 130"/>
              <p:cNvSpPr/>
              <p:nvPr/>
            </p:nvSpPr>
            <p:spPr>
              <a:xfrm>
                <a:off x="3946525" y="6126162"/>
                <a:ext cx="66675" cy="128587"/>
              </a:xfrm>
              <a:custGeom>
                <a:avLst/>
                <a:gdLst/>
                <a:ahLst/>
                <a:cxnLst/>
                <a:rect l="0" t="0" r="0" b="0"/>
                <a:pathLst>
                  <a:path w="42" h="72" extrusionOk="0">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131" name="Shape 131"/>
            <p:cNvSpPr/>
            <p:nvPr/>
          </p:nvSpPr>
          <p:spPr>
            <a:xfrm>
              <a:off x="0" y="6019800"/>
              <a:ext cx="6311900" cy="849311"/>
            </a:xfrm>
            <a:custGeom>
              <a:avLst/>
              <a:gdLst/>
              <a:ahLst/>
              <a:cxnLst/>
              <a:rect l="0" t="0" r="0" b="0"/>
              <a:pathLst>
                <a:path w="3976" h="527" extrusionOk="0">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nvGrpSpPr>
          <p:cNvPr id="132" name="Shape 132"/>
          <p:cNvGrpSpPr/>
          <p:nvPr/>
        </p:nvGrpSpPr>
        <p:grpSpPr>
          <a:xfrm>
            <a:off x="627062" y="4516040"/>
            <a:ext cx="5684836" cy="636983"/>
            <a:chOff x="627062" y="6021387"/>
            <a:chExt cx="5684836" cy="849311"/>
          </a:xfrm>
        </p:grpSpPr>
        <p:sp>
          <p:nvSpPr>
            <p:cNvPr id="133" name="Shape 133"/>
            <p:cNvSpPr/>
            <p:nvPr/>
          </p:nvSpPr>
          <p:spPr>
            <a:xfrm>
              <a:off x="1898650" y="6021387"/>
              <a:ext cx="579437" cy="461962"/>
            </a:xfrm>
            <a:custGeom>
              <a:avLst/>
              <a:gdLst/>
              <a:ahLst/>
              <a:cxnLst/>
              <a:rect l="0" t="0" r="0" b="0"/>
              <a:pathLst>
                <a:path w="365" h="287" extrusionOk="0">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4" name="Shape 134"/>
            <p:cNvSpPr/>
            <p:nvPr/>
          </p:nvSpPr>
          <p:spPr>
            <a:xfrm>
              <a:off x="3084511" y="6078537"/>
              <a:ext cx="3227386" cy="792161"/>
            </a:xfrm>
            <a:custGeom>
              <a:avLst/>
              <a:gdLst/>
              <a:ahLst/>
              <a:cxnLst/>
              <a:rect l="0" t="0" r="0" b="0"/>
              <a:pathLst>
                <a:path w="2033" h="499" extrusionOk="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5" name="Shape 135"/>
            <p:cNvSpPr/>
            <p:nvPr/>
          </p:nvSpPr>
          <p:spPr>
            <a:xfrm>
              <a:off x="2905125" y="6069012"/>
              <a:ext cx="112711" cy="96836"/>
            </a:xfrm>
            <a:custGeom>
              <a:avLst/>
              <a:gdLst/>
              <a:ahLst/>
              <a:cxnLst/>
              <a:rect l="0" t="0" r="0" b="0"/>
              <a:pathLst>
                <a:path w="71" h="60" extrusionOk="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6" name="Shape 136"/>
            <p:cNvSpPr/>
            <p:nvPr/>
          </p:nvSpPr>
          <p:spPr>
            <a:xfrm>
              <a:off x="1357312" y="6099175"/>
              <a:ext cx="255586" cy="260350"/>
            </a:xfrm>
            <a:custGeom>
              <a:avLst/>
              <a:gdLst/>
              <a:ahLst/>
              <a:cxnLst/>
              <a:rect l="0" t="0" r="0" b="0"/>
              <a:pathLst>
                <a:path w="161" h="162" extrusionOk="0">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7" name="Shape 137"/>
            <p:cNvSpPr/>
            <p:nvPr/>
          </p:nvSpPr>
          <p:spPr>
            <a:xfrm>
              <a:off x="1120775" y="6118225"/>
              <a:ext cx="93661" cy="96836"/>
            </a:xfrm>
            <a:custGeom>
              <a:avLst/>
              <a:gdLst/>
              <a:ahLst/>
              <a:cxnLst/>
              <a:rect l="0" t="0" r="0" b="0"/>
              <a:pathLst>
                <a:path w="59" h="60" extrusionOk="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8" name="Shape 138"/>
            <p:cNvSpPr/>
            <p:nvPr/>
          </p:nvSpPr>
          <p:spPr>
            <a:xfrm>
              <a:off x="627062" y="6049962"/>
              <a:ext cx="388937" cy="328611"/>
            </a:xfrm>
            <a:custGeom>
              <a:avLst/>
              <a:gdLst/>
              <a:ahLst/>
              <a:cxnLst/>
              <a:rect l="0" t="0" r="0" b="0"/>
              <a:pathLst>
                <a:path w="245" h="204" extrusionOk="0">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139" name="Shape 139"/>
          <p:cNvSpPr txBox="1">
            <a:spLocks noGrp="1"/>
          </p:cNvSpPr>
          <p:nvPr>
            <p:ph type="title"/>
          </p:nvPr>
        </p:nvSpPr>
        <p:spPr>
          <a:xfrm>
            <a:off x="457200" y="171450"/>
            <a:ext cx="8229600" cy="857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40" name="Shape 140"/>
          <p:cNvSpPr txBox="1">
            <a:spLocks noGrp="1"/>
          </p:cNvSpPr>
          <p:nvPr>
            <p:ph type="body" idx="1"/>
          </p:nvPr>
        </p:nvSpPr>
        <p:spPr>
          <a:xfrm>
            <a:off x="457200" y="1200150"/>
            <a:ext cx="8229600" cy="337185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lt2"/>
              </a:buClr>
              <a:buFont typeface="Arial"/>
              <a:buChar char="•"/>
              <a:defRPr/>
            </a:lvl1pPr>
            <a:lvl2pPr marL="742950" marR="0" indent="-107950" algn="l" rtl="0">
              <a:spcBef>
                <a:spcPts val="560"/>
              </a:spcBef>
              <a:spcAft>
                <a:spcPts val="0"/>
              </a:spcAft>
              <a:buClr>
                <a:schemeClr val="lt1"/>
              </a:buClr>
              <a:buFont typeface="Arial"/>
              <a:buChar char="–"/>
              <a:defRPr/>
            </a:lvl2pPr>
            <a:lvl3pPr marL="1143000" marR="0" indent="-76200" algn="l" rtl="0">
              <a:spcBef>
                <a:spcPts val="480"/>
              </a:spcBef>
              <a:spcAft>
                <a:spcPts val="0"/>
              </a:spcAft>
              <a:buClr>
                <a:schemeClr val="lt2"/>
              </a:buClr>
              <a:buFont typeface="Arial"/>
              <a:buChar char="•"/>
              <a:defRPr/>
            </a:lvl3pPr>
            <a:lvl4pPr marL="1600200" marR="0" indent="-101600" algn="l" rtl="0">
              <a:spcBef>
                <a:spcPts val="400"/>
              </a:spcBef>
              <a:spcAft>
                <a:spcPts val="0"/>
              </a:spcAft>
              <a:buClr>
                <a:schemeClr val="lt1"/>
              </a:buClr>
              <a:buFont typeface="Arial"/>
              <a:buChar char="–"/>
              <a:defRPr/>
            </a:lvl4pPr>
            <a:lvl5pPr marL="2057400" marR="0" indent="-101600" algn="l" rtl="0">
              <a:spcBef>
                <a:spcPts val="400"/>
              </a:spcBef>
              <a:spcAft>
                <a:spcPts val="0"/>
              </a:spcAft>
              <a:buClr>
                <a:schemeClr val="lt2"/>
              </a:buClr>
              <a:buFont typeface="Arial"/>
              <a:buChar char="•"/>
              <a:defRPr/>
            </a:lvl5pPr>
            <a:lvl6pPr marL="2514600" marR="0" indent="-101600" algn="l" rtl="0">
              <a:spcBef>
                <a:spcPts val="400"/>
              </a:spcBef>
              <a:spcAft>
                <a:spcPts val="0"/>
              </a:spcAft>
              <a:buClr>
                <a:schemeClr val="lt2"/>
              </a:buClr>
              <a:buFont typeface="Arial"/>
              <a:buChar char="•"/>
              <a:defRPr/>
            </a:lvl6pPr>
            <a:lvl7pPr marL="2971800" marR="0" indent="-101600" algn="l" rtl="0">
              <a:spcBef>
                <a:spcPts val="400"/>
              </a:spcBef>
              <a:spcAft>
                <a:spcPts val="0"/>
              </a:spcAft>
              <a:buClr>
                <a:schemeClr val="lt2"/>
              </a:buClr>
              <a:buFont typeface="Arial"/>
              <a:buChar char="•"/>
              <a:defRPr/>
            </a:lvl7pPr>
            <a:lvl8pPr marL="3429000" marR="0" indent="-101600" algn="l" rtl="0">
              <a:spcBef>
                <a:spcPts val="400"/>
              </a:spcBef>
              <a:spcAft>
                <a:spcPts val="0"/>
              </a:spcAft>
              <a:buClr>
                <a:schemeClr val="lt2"/>
              </a:buClr>
              <a:buFont typeface="Arial"/>
              <a:buChar char="•"/>
              <a:defRPr/>
            </a:lvl8pPr>
            <a:lvl9pPr marL="3886200" marR="0" indent="-101600" algn="l" rtl="0">
              <a:spcBef>
                <a:spcPts val="400"/>
              </a:spcBef>
              <a:spcAft>
                <a:spcPts val="0"/>
              </a:spcAft>
              <a:buClr>
                <a:schemeClr val="lt2"/>
              </a:buClr>
              <a:buFont typeface="Arial"/>
              <a:buChar char="•"/>
              <a:defRPr/>
            </a:lvl9pPr>
          </a:lstStyle>
          <a:p>
            <a:endParaRPr/>
          </a:p>
        </p:txBody>
      </p:sp>
      <p:sp>
        <p:nvSpPr>
          <p:cNvPr id="141" name="Shape 141"/>
          <p:cNvSpPr txBox="1">
            <a:spLocks noGrp="1"/>
          </p:cNvSpPr>
          <p:nvPr>
            <p:ph type="dt" idx="10"/>
          </p:nvPr>
        </p:nvSpPr>
        <p:spPr>
          <a:xfrm>
            <a:off x="457200" y="4686300"/>
            <a:ext cx="2133599"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2" name="Shape 142"/>
          <p:cNvSpPr txBox="1">
            <a:spLocks noGrp="1"/>
          </p:cNvSpPr>
          <p:nvPr>
            <p:ph type="ftr" idx="11"/>
          </p:nvPr>
        </p:nvSpPr>
        <p:spPr>
          <a:xfrm>
            <a:off x="3124200" y="4686300"/>
            <a:ext cx="2895600"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3" name="Shape 143"/>
          <p:cNvSpPr txBox="1">
            <a:spLocks noGrp="1"/>
          </p:cNvSpPr>
          <p:nvPr>
            <p:ph type="sldNum" idx="12"/>
          </p:nvPr>
        </p:nvSpPr>
        <p:spPr>
          <a:xfrm>
            <a:off x="6553200" y="4686300"/>
            <a:ext cx="2133599" cy="3428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177"/>
        <p:cNvGrpSpPr/>
        <p:nvPr/>
      </p:nvGrpSpPr>
      <p:grpSpPr>
        <a:xfrm>
          <a:off x="0" y="0"/>
          <a:ext cx="0" cy="0"/>
          <a:chOff x="0" y="0"/>
          <a:chExt cx="0" cy="0"/>
        </a:xfrm>
      </p:grpSpPr>
      <p:grpSp>
        <p:nvGrpSpPr>
          <p:cNvPr id="178" name="Shape 178"/>
          <p:cNvGrpSpPr/>
          <p:nvPr/>
        </p:nvGrpSpPr>
        <p:grpSpPr>
          <a:xfrm>
            <a:off x="0" y="0"/>
            <a:ext cx="9144000" cy="5142309"/>
            <a:chOff x="0" y="0"/>
            <a:chExt cx="9144000" cy="6856412"/>
          </a:xfrm>
        </p:grpSpPr>
        <p:sp>
          <p:nvSpPr>
            <p:cNvPr id="179" name="Shape 179"/>
            <p:cNvSpPr/>
            <p:nvPr/>
          </p:nvSpPr>
          <p:spPr>
            <a:xfrm>
              <a:off x="0" y="19050"/>
              <a:ext cx="9140824" cy="5195886"/>
            </a:xfrm>
            <a:custGeom>
              <a:avLst/>
              <a:gdLst/>
              <a:ahLst/>
              <a:cxnLst/>
              <a:rect l="0" t="0" r="0" b="0"/>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0" name="Shape 180"/>
            <p:cNvSpPr/>
            <p:nvPr/>
          </p:nvSpPr>
          <p:spPr>
            <a:xfrm>
              <a:off x="236537" y="0"/>
              <a:ext cx="8904287" cy="5148261"/>
            </a:xfrm>
            <a:custGeom>
              <a:avLst/>
              <a:gdLst/>
              <a:ahLst/>
              <a:cxnLst/>
              <a:rect l="0" t="0" r="0" b="0"/>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1" name="Shape 181"/>
            <p:cNvSpPr/>
            <p:nvPr/>
          </p:nvSpPr>
          <p:spPr>
            <a:xfrm>
              <a:off x="0" y="5449887"/>
              <a:ext cx="6410325" cy="303211"/>
            </a:xfrm>
            <a:custGeom>
              <a:avLst/>
              <a:gdLst/>
              <a:ahLst/>
              <a:cxnLst/>
              <a:rect l="0" t="0" r="0" b="0"/>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2" name="Shape 182"/>
            <p:cNvSpPr/>
            <p:nvPr/>
          </p:nvSpPr>
          <p:spPr>
            <a:xfrm>
              <a:off x="6410325" y="5678487"/>
              <a:ext cx="2730499" cy="103186"/>
            </a:xfrm>
            <a:custGeom>
              <a:avLst/>
              <a:gdLst/>
              <a:ahLst/>
              <a:cxnLst/>
              <a:rect l="0" t="0" r="0" b="0"/>
              <a:pathLst>
                <a:path w="1722" h="66" extrusionOk="0">
                  <a:moveTo>
                    <a:pt x="1722" y="66"/>
                  </a:moveTo>
                  <a:lnTo>
                    <a:pt x="1722" y="60"/>
                  </a:lnTo>
                  <a:lnTo>
                    <a:pt x="0" y="0"/>
                  </a:lnTo>
                  <a:lnTo>
                    <a:pt x="0" y="48"/>
                  </a:lnTo>
                  <a:lnTo>
                    <a:pt x="1722" y="66"/>
                  </a:lnTo>
                  <a:lnTo>
                    <a:pt x="1722" y="66"/>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3" name="Shape 183"/>
            <p:cNvSpPr/>
            <p:nvPr/>
          </p:nvSpPr>
          <p:spPr>
            <a:xfrm>
              <a:off x="0" y="5915025"/>
              <a:ext cx="7594599" cy="522286"/>
            </a:xfrm>
            <a:custGeom>
              <a:avLst/>
              <a:gdLst/>
              <a:ahLst/>
              <a:cxnLst/>
              <a:rect l="0" t="0" r="0" b="0"/>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4" name="Shape 184"/>
            <p:cNvSpPr/>
            <p:nvPr/>
          </p:nvSpPr>
          <p:spPr>
            <a:xfrm>
              <a:off x="7594600" y="5876925"/>
              <a:ext cx="1546224" cy="160336"/>
            </a:xfrm>
            <a:custGeom>
              <a:avLst/>
              <a:gdLst/>
              <a:ahLst/>
              <a:cxnLst/>
              <a:rect l="0" t="0" r="0" b="0"/>
              <a:pathLst>
                <a:path w="975" h="101" extrusionOk="0">
                  <a:moveTo>
                    <a:pt x="975" y="48"/>
                  </a:moveTo>
                  <a:lnTo>
                    <a:pt x="975" y="0"/>
                  </a:lnTo>
                  <a:lnTo>
                    <a:pt x="0" y="24"/>
                  </a:lnTo>
                  <a:lnTo>
                    <a:pt x="0" y="101"/>
                  </a:lnTo>
                  <a:lnTo>
                    <a:pt x="975" y="48"/>
                  </a:lnTo>
                  <a:lnTo>
                    <a:pt x="975" y="48"/>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5" name="Shape 185"/>
            <p:cNvSpPr/>
            <p:nvPr/>
          </p:nvSpPr>
          <p:spPr>
            <a:xfrm>
              <a:off x="5745162" y="6056312"/>
              <a:ext cx="3395662" cy="314325"/>
            </a:xfrm>
            <a:custGeom>
              <a:avLst/>
              <a:gdLst/>
              <a:ahLst/>
              <a:cxnLst/>
              <a:rect l="0" t="0" r="0" b="0"/>
              <a:pathLst>
                <a:path w="2141" h="198" extrusionOk="0">
                  <a:moveTo>
                    <a:pt x="2141" y="0"/>
                  </a:moveTo>
                  <a:lnTo>
                    <a:pt x="0" y="156"/>
                  </a:lnTo>
                  <a:lnTo>
                    <a:pt x="0" y="198"/>
                  </a:lnTo>
                  <a:lnTo>
                    <a:pt x="2141" y="0"/>
                  </a:lnTo>
                  <a:lnTo>
                    <a:pt x="2141" y="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6" name="Shape 186"/>
            <p:cNvSpPr/>
            <p:nvPr/>
          </p:nvSpPr>
          <p:spPr>
            <a:xfrm>
              <a:off x="0" y="6303962"/>
              <a:ext cx="5745161" cy="552450"/>
            </a:xfrm>
            <a:custGeom>
              <a:avLst/>
              <a:gdLst/>
              <a:ahLst/>
              <a:cxnLst/>
              <a:rect l="0" t="0" r="0" b="0"/>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7" name="Shape 187"/>
            <p:cNvSpPr/>
            <p:nvPr/>
          </p:nvSpPr>
          <p:spPr>
            <a:xfrm>
              <a:off x="3328987" y="6418262"/>
              <a:ext cx="3990975" cy="438150"/>
            </a:xfrm>
            <a:custGeom>
              <a:avLst/>
              <a:gdLst/>
              <a:ahLst/>
              <a:cxnLst/>
              <a:rect l="0" t="0" r="0" b="0"/>
              <a:pathLst>
                <a:path w="2517" h="276" extrusionOk="0">
                  <a:moveTo>
                    <a:pt x="2182" y="276"/>
                  </a:moveTo>
                  <a:lnTo>
                    <a:pt x="2517" y="204"/>
                  </a:lnTo>
                  <a:lnTo>
                    <a:pt x="2260" y="0"/>
                  </a:lnTo>
                  <a:lnTo>
                    <a:pt x="0" y="276"/>
                  </a:lnTo>
                  <a:lnTo>
                    <a:pt x="2182" y="276"/>
                  </a:lnTo>
                  <a:lnTo>
                    <a:pt x="2182" y="276"/>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8" name="Shape 188"/>
            <p:cNvSpPr/>
            <p:nvPr/>
          </p:nvSpPr>
          <p:spPr>
            <a:xfrm>
              <a:off x="6911975" y="6142037"/>
              <a:ext cx="2228849" cy="600075"/>
            </a:xfrm>
            <a:custGeom>
              <a:avLst/>
              <a:gdLst/>
              <a:ahLst/>
              <a:cxnLst/>
              <a:rect l="0" t="0" r="0" b="0"/>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9" name="Shape 189"/>
            <p:cNvSpPr/>
            <p:nvPr/>
          </p:nvSpPr>
          <p:spPr>
            <a:xfrm>
              <a:off x="7985125" y="5002212"/>
              <a:ext cx="1155700" cy="381000"/>
            </a:xfrm>
            <a:custGeom>
              <a:avLst/>
              <a:gdLst/>
              <a:ahLst/>
              <a:cxnLst/>
              <a:rect l="0" t="0" r="0" b="0"/>
              <a:pathLst>
                <a:path w="729" h="240" extrusionOk="0">
                  <a:moveTo>
                    <a:pt x="729" y="240"/>
                  </a:moveTo>
                  <a:lnTo>
                    <a:pt x="0" y="0"/>
                  </a:lnTo>
                  <a:lnTo>
                    <a:pt x="0" y="6"/>
                  </a:lnTo>
                  <a:lnTo>
                    <a:pt x="729" y="240"/>
                  </a:lnTo>
                  <a:lnTo>
                    <a:pt x="729" y="24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0" name="Shape 190"/>
            <p:cNvSpPr/>
            <p:nvPr/>
          </p:nvSpPr>
          <p:spPr>
            <a:xfrm>
              <a:off x="0" y="2359025"/>
              <a:ext cx="7985125" cy="2652711"/>
            </a:xfrm>
            <a:custGeom>
              <a:avLst/>
              <a:gdLst/>
              <a:ahLst/>
              <a:cxnLst/>
              <a:rect l="0" t="0" r="0" b="0"/>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1" name="Shape 191"/>
            <p:cNvSpPr/>
            <p:nvPr/>
          </p:nvSpPr>
          <p:spPr>
            <a:xfrm>
              <a:off x="7985125" y="4840287"/>
              <a:ext cx="1155700" cy="504825"/>
            </a:xfrm>
            <a:custGeom>
              <a:avLst/>
              <a:gdLst/>
              <a:ahLst/>
              <a:cxnLst/>
              <a:rect l="0" t="0" r="0" b="0"/>
              <a:pathLst>
                <a:path w="729" h="318" extrusionOk="0">
                  <a:moveTo>
                    <a:pt x="729" y="318"/>
                  </a:moveTo>
                  <a:lnTo>
                    <a:pt x="729" y="312"/>
                  </a:lnTo>
                  <a:lnTo>
                    <a:pt x="0" y="0"/>
                  </a:lnTo>
                  <a:lnTo>
                    <a:pt x="0" y="54"/>
                  </a:lnTo>
                  <a:lnTo>
                    <a:pt x="729" y="318"/>
                  </a:lnTo>
                  <a:lnTo>
                    <a:pt x="729" y="318"/>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2" name="Shape 192"/>
            <p:cNvSpPr/>
            <p:nvPr/>
          </p:nvSpPr>
          <p:spPr>
            <a:xfrm>
              <a:off x="0" y="1454150"/>
              <a:ext cx="7985125" cy="3471862"/>
            </a:xfrm>
            <a:custGeom>
              <a:avLst/>
              <a:gdLst/>
              <a:ahLst/>
              <a:cxnLst/>
              <a:rect l="0" t="0" r="0" b="0"/>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3" name="Shape 193"/>
            <p:cNvSpPr/>
            <p:nvPr/>
          </p:nvSpPr>
          <p:spPr>
            <a:xfrm>
              <a:off x="3641725" y="0"/>
              <a:ext cx="5014911" cy="4325937"/>
            </a:xfrm>
            <a:custGeom>
              <a:avLst/>
              <a:gdLst/>
              <a:ahLst/>
              <a:cxnLst/>
              <a:rect l="0" t="0" r="0" b="0"/>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4" name="Shape 194"/>
            <p:cNvSpPr/>
            <p:nvPr/>
          </p:nvSpPr>
          <p:spPr>
            <a:xfrm>
              <a:off x="8628061" y="4289425"/>
              <a:ext cx="512762" cy="474661"/>
            </a:xfrm>
            <a:custGeom>
              <a:avLst/>
              <a:gdLst/>
              <a:ahLst/>
              <a:cxnLst/>
              <a:rect l="0" t="0" r="0" b="0"/>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5" name="Shape 195"/>
            <p:cNvSpPr/>
            <p:nvPr/>
          </p:nvSpPr>
          <p:spPr>
            <a:xfrm>
              <a:off x="8694736" y="4108450"/>
              <a:ext cx="446086" cy="531811"/>
            </a:xfrm>
            <a:custGeom>
              <a:avLst/>
              <a:gdLst/>
              <a:ahLst/>
              <a:cxnLst/>
              <a:rect l="0" t="0" r="0" b="0"/>
              <a:pathLst>
                <a:path w="281" h="335" extrusionOk="0">
                  <a:moveTo>
                    <a:pt x="281" y="335"/>
                  </a:moveTo>
                  <a:lnTo>
                    <a:pt x="281" y="173"/>
                  </a:lnTo>
                  <a:lnTo>
                    <a:pt x="96" y="0"/>
                  </a:lnTo>
                  <a:lnTo>
                    <a:pt x="0" y="90"/>
                  </a:lnTo>
                  <a:lnTo>
                    <a:pt x="281" y="335"/>
                  </a:lnTo>
                  <a:lnTo>
                    <a:pt x="281" y="335"/>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6" name="Shape 196"/>
            <p:cNvSpPr/>
            <p:nvPr/>
          </p:nvSpPr>
          <p:spPr>
            <a:xfrm>
              <a:off x="3895725" y="0"/>
              <a:ext cx="4951412" cy="4251325"/>
            </a:xfrm>
            <a:custGeom>
              <a:avLst/>
              <a:gdLst/>
              <a:ahLst/>
              <a:cxnLst/>
              <a:rect l="0" t="0" r="0" b="0"/>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7" name="Shape 197"/>
            <p:cNvSpPr/>
            <p:nvPr/>
          </p:nvSpPr>
          <p:spPr>
            <a:xfrm>
              <a:off x="8931275" y="4022725"/>
              <a:ext cx="209550" cy="209550"/>
            </a:xfrm>
            <a:custGeom>
              <a:avLst/>
              <a:gdLst/>
              <a:ahLst/>
              <a:cxnLst/>
              <a:rect l="0" t="0" r="0" b="0"/>
              <a:pathLst>
                <a:path w="132" h="132" extrusionOk="0">
                  <a:moveTo>
                    <a:pt x="132" y="132"/>
                  </a:moveTo>
                  <a:lnTo>
                    <a:pt x="0" y="0"/>
                  </a:lnTo>
                  <a:lnTo>
                    <a:pt x="0" y="0"/>
                  </a:lnTo>
                  <a:lnTo>
                    <a:pt x="132" y="132"/>
                  </a:lnTo>
                  <a:lnTo>
                    <a:pt x="132" y="132"/>
                  </a:lnTo>
                  <a:close/>
                </a:path>
              </a:pathLst>
            </a:custGeom>
            <a:solidFill>
              <a:srgbClr val="FF9999"/>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8" name="Shape 198"/>
            <p:cNvSpPr/>
            <p:nvPr/>
          </p:nvSpPr>
          <p:spPr>
            <a:xfrm>
              <a:off x="4940300" y="0"/>
              <a:ext cx="3990975" cy="4022724"/>
            </a:xfrm>
            <a:custGeom>
              <a:avLst/>
              <a:gdLst/>
              <a:ahLst/>
              <a:cxnLst/>
              <a:rect l="0" t="0" r="0" b="0"/>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9" name="Shape 199"/>
            <p:cNvSpPr/>
            <p:nvPr/>
          </p:nvSpPr>
          <p:spPr>
            <a:xfrm>
              <a:off x="5537200" y="0"/>
              <a:ext cx="3489324" cy="3937000"/>
            </a:xfrm>
            <a:custGeom>
              <a:avLst/>
              <a:gdLst/>
              <a:ahLst/>
              <a:cxnLst/>
              <a:rect l="0" t="0" r="0" b="0"/>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0" name="Shape 200"/>
            <p:cNvSpPr/>
            <p:nvPr/>
          </p:nvSpPr>
          <p:spPr>
            <a:xfrm>
              <a:off x="9007475" y="3927475"/>
              <a:ext cx="133350" cy="152400"/>
            </a:xfrm>
            <a:custGeom>
              <a:avLst/>
              <a:gdLst/>
              <a:ahLst/>
              <a:cxnLst/>
              <a:rect l="0" t="0" r="0" b="0"/>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1" name="Shape 201"/>
            <p:cNvSpPr/>
            <p:nvPr/>
          </p:nvSpPr>
          <p:spPr>
            <a:xfrm>
              <a:off x="8894761" y="1349375"/>
              <a:ext cx="246061" cy="819150"/>
            </a:xfrm>
            <a:custGeom>
              <a:avLst/>
              <a:gdLst/>
              <a:ahLst/>
              <a:cxnLst/>
              <a:rect l="0" t="0" r="0" b="0"/>
              <a:pathLst>
                <a:path w="155" h="516" extrusionOk="0">
                  <a:moveTo>
                    <a:pt x="155" y="516"/>
                  </a:moveTo>
                  <a:lnTo>
                    <a:pt x="155" y="204"/>
                  </a:lnTo>
                  <a:lnTo>
                    <a:pt x="77" y="0"/>
                  </a:lnTo>
                  <a:lnTo>
                    <a:pt x="0" y="192"/>
                  </a:lnTo>
                  <a:lnTo>
                    <a:pt x="155" y="516"/>
                  </a:lnTo>
                  <a:lnTo>
                    <a:pt x="155" y="51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2" name="Shape 202"/>
            <p:cNvSpPr/>
            <p:nvPr/>
          </p:nvSpPr>
          <p:spPr>
            <a:xfrm>
              <a:off x="8107361" y="0"/>
              <a:ext cx="909637" cy="1654174"/>
            </a:xfrm>
            <a:custGeom>
              <a:avLst/>
              <a:gdLst/>
              <a:ahLst/>
              <a:cxnLst/>
              <a:rect l="0" t="0" r="0" b="0"/>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3" name="Shape 203"/>
            <p:cNvSpPr/>
            <p:nvPr/>
          </p:nvSpPr>
          <p:spPr>
            <a:xfrm>
              <a:off x="8589961" y="0"/>
              <a:ext cx="541337" cy="1263650"/>
            </a:xfrm>
            <a:custGeom>
              <a:avLst/>
              <a:gdLst/>
              <a:ahLst/>
              <a:cxnLst/>
              <a:rect l="0" t="0" r="0" b="0"/>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4" name="Shape 204"/>
            <p:cNvSpPr/>
            <p:nvPr/>
          </p:nvSpPr>
          <p:spPr>
            <a:xfrm>
              <a:off x="9045575" y="1036637"/>
              <a:ext cx="95250" cy="493711"/>
            </a:xfrm>
            <a:custGeom>
              <a:avLst/>
              <a:gdLst/>
              <a:ahLst/>
              <a:cxnLst/>
              <a:rect l="0" t="0" r="0" b="0"/>
              <a:pathLst>
                <a:path w="60" h="312" extrusionOk="0">
                  <a:moveTo>
                    <a:pt x="0" y="144"/>
                  </a:moveTo>
                  <a:lnTo>
                    <a:pt x="60" y="312"/>
                  </a:lnTo>
                  <a:lnTo>
                    <a:pt x="60" y="6"/>
                  </a:lnTo>
                  <a:lnTo>
                    <a:pt x="54" y="0"/>
                  </a:lnTo>
                  <a:lnTo>
                    <a:pt x="0" y="144"/>
                  </a:lnTo>
                  <a:lnTo>
                    <a:pt x="0" y="14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5" name="Shape 205"/>
            <p:cNvSpPr/>
            <p:nvPr/>
          </p:nvSpPr>
          <p:spPr>
            <a:xfrm>
              <a:off x="3175" y="2541586"/>
              <a:ext cx="9131299" cy="2959100"/>
            </a:xfrm>
            <a:custGeom>
              <a:avLst/>
              <a:gdLst/>
              <a:ahLst/>
              <a:cxnLst/>
              <a:rect l="0" t="0" r="0" b="0"/>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6" name="Shape 206"/>
            <p:cNvSpPr/>
            <p:nvPr/>
          </p:nvSpPr>
          <p:spPr>
            <a:xfrm>
              <a:off x="9134475" y="5529262"/>
              <a:ext cx="9525" cy="9525"/>
            </a:xfrm>
            <a:custGeom>
              <a:avLst/>
              <a:gdLst/>
              <a:ahLst/>
              <a:cxnLst/>
              <a:rect l="0" t="0" r="0" b="0"/>
              <a:pathLst>
                <a:path w="6" h="6" extrusionOk="0">
                  <a:moveTo>
                    <a:pt x="6" y="6"/>
                  </a:moveTo>
                  <a:lnTo>
                    <a:pt x="0" y="0"/>
                  </a:lnTo>
                  <a:lnTo>
                    <a:pt x="0" y="6"/>
                  </a:lnTo>
                  <a:lnTo>
                    <a:pt x="6" y="6"/>
                  </a:lnTo>
                  <a:lnTo>
                    <a:pt x="6" y="6"/>
                  </a:lnTo>
                  <a:close/>
                </a:path>
              </a:pathLst>
            </a:custGeom>
            <a:solidFill>
              <a:srgbClr val="18FF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7" name="Shape 207"/>
            <p:cNvSpPr/>
            <p:nvPr/>
          </p:nvSpPr>
          <p:spPr>
            <a:xfrm>
              <a:off x="3175" y="3416300"/>
              <a:ext cx="9131299" cy="2122486"/>
            </a:xfrm>
            <a:custGeom>
              <a:avLst/>
              <a:gdLst/>
              <a:ahLst/>
              <a:cxnLst/>
              <a:rect l="0" t="0" r="0" b="0"/>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8" name="Shape 208"/>
            <p:cNvSpPr/>
            <p:nvPr/>
          </p:nvSpPr>
          <p:spPr>
            <a:xfrm>
              <a:off x="3175" y="5043487"/>
              <a:ext cx="9131299" cy="657225"/>
            </a:xfrm>
            <a:custGeom>
              <a:avLst/>
              <a:gdLst/>
              <a:ahLst/>
              <a:cxnLst/>
              <a:rect l="0" t="0" r="0" b="0"/>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9" name="Shape 209"/>
            <p:cNvSpPr/>
            <p:nvPr/>
          </p:nvSpPr>
          <p:spPr>
            <a:xfrm>
              <a:off x="2058986" y="0"/>
              <a:ext cx="7075486" cy="5043486"/>
            </a:xfrm>
            <a:custGeom>
              <a:avLst/>
              <a:gdLst/>
              <a:ahLst/>
              <a:cxnLst/>
              <a:rect l="0" t="0" r="0" b="0"/>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0" name="Shape 210"/>
            <p:cNvSpPr/>
            <p:nvPr/>
          </p:nvSpPr>
          <p:spPr>
            <a:xfrm>
              <a:off x="5272087" y="0"/>
              <a:ext cx="3862386" cy="4149725"/>
            </a:xfrm>
            <a:custGeom>
              <a:avLst/>
              <a:gdLst/>
              <a:ahLst/>
              <a:cxnLst/>
              <a:rect l="0" t="0" r="0" b="0"/>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1" name="Shape 211"/>
            <p:cNvSpPr/>
            <p:nvPr/>
          </p:nvSpPr>
          <p:spPr>
            <a:xfrm>
              <a:off x="6270625" y="0"/>
              <a:ext cx="2863849" cy="3911600"/>
            </a:xfrm>
            <a:custGeom>
              <a:avLst/>
              <a:gdLst/>
              <a:ahLst/>
              <a:cxnLst/>
              <a:rect l="0" t="0" r="0" b="0"/>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2" name="Shape 212"/>
            <p:cNvSpPr/>
            <p:nvPr/>
          </p:nvSpPr>
          <p:spPr>
            <a:xfrm>
              <a:off x="7173911" y="0"/>
              <a:ext cx="1960561" cy="3292475"/>
            </a:xfrm>
            <a:custGeom>
              <a:avLst/>
              <a:gdLst/>
              <a:ahLst/>
              <a:cxnLst/>
              <a:rect l="0" t="0" r="0" b="0"/>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3" name="Shape 213"/>
            <p:cNvSpPr/>
            <p:nvPr/>
          </p:nvSpPr>
          <p:spPr>
            <a:xfrm>
              <a:off x="7451725" y="0"/>
              <a:ext cx="1682749" cy="3073400"/>
            </a:xfrm>
            <a:custGeom>
              <a:avLst/>
              <a:gdLst/>
              <a:ahLst/>
              <a:cxnLst/>
              <a:rect l="0" t="0" r="0" b="0"/>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4" name="Shape 214"/>
            <p:cNvSpPr/>
            <p:nvPr/>
          </p:nvSpPr>
          <p:spPr>
            <a:xfrm>
              <a:off x="7907336" y="0"/>
              <a:ext cx="1227137" cy="2360611"/>
            </a:xfrm>
            <a:custGeom>
              <a:avLst/>
              <a:gdLst/>
              <a:ahLst/>
              <a:cxnLst/>
              <a:rect l="0" t="0" r="0" b="0"/>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215" name="Shape 215"/>
            <p:cNvGrpSpPr/>
            <p:nvPr/>
          </p:nvGrpSpPr>
          <p:grpSpPr>
            <a:xfrm>
              <a:off x="0" y="2590800"/>
              <a:ext cx="9140824" cy="2949574"/>
              <a:chOff x="0" y="2590800"/>
              <a:chExt cx="9140824" cy="2949574"/>
            </a:xfrm>
          </p:grpSpPr>
          <p:sp>
            <p:nvSpPr>
              <p:cNvPr id="216" name="Shape 216"/>
              <p:cNvSpPr/>
              <p:nvPr/>
            </p:nvSpPr>
            <p:spPr>
              <a:xfrm>
                <a:off x="0" y="2590800"/>
                <a:ext cx="5826124" cy="2084386"/>
              </a:xfrm>
              <a:custGeom>
                <a:avLst/>
                <a:gdLst/>
                <a:ahLst/>
                <a:cxnLst/>
                <a:rect l="0" t="0" r="0" b="0"/>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7" name="Shape 217"/>
              <p:cNvSpPr/>
              <p:nvPr/>
            </p:nvSpPr>
            <p:spPr>
              <a:xfrm>
                <a:off x="5788025" y="4437062"/>
                <a:ext cx="3352799" cy="1103311"/>
              </a:xfrm>
              <a:custGeom>
                <a:avLst/>
                <a:gdLst/>
                <a:ahLst/>
                <a:cxnLst/>
                <a:rect l="0" t="0" r="0" b="0"/>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sp>
        <p:nvSpPr>
          <p:cNvPr id="218" name="Shape 218"/>
          <p:cNvSpPr txBox="1">
            <a:spLocks noGrp="1"/>
          </p:cNvSpPr>
          <p:nvPr>
            <p:ph type="title"/>
          </p:nvPr>
        </p:nvSpPr>
        <p:spPr>
          <a:xfrm>
            <a:off x="457200" y="208359"/>
            <a:ext cx="8229600" cy="857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19" name="Shape 219"/>
          <p:cNvSpPr txBox="1">
            <a:spLocks noGrp="1"/>
          </p:cNvSpPr>
          <p:nvPr>
            <p:ph type="body" idx="1"/>
          </p:nvPr>
        </p:nvSpPr>
        <p:spPr>
          <a:xfrm>
            <a:off x="457200" y="1200150"/>
            <a:ext cx="8229600" cy="3398043"/>
          </a:xfrm>
          <a:prstGeom prst="rect">
            <a:avLst/>
          </a:prstGeom>
          <a:noFill/>
          <a:ln>
            <a:noFill/>
          </a:ln>
        </p:spPr>
        <p:txBody>
          <a:bodyPr lIns="91425" tIns="91425" rIns="91425" bIns="91425" anchor="t" anchorCtr="0"/>
          <a:lstStyle>
            <a:lvl1pPr marL="342900" marR="0" indent="-160020" algn="l" rtl="0">
              <a:spcBef>
                <a:spcPts val="640"/>
              </a:spcBef>
              <a:spcAft>
                <a:spcPts val="0"/>
              </a:spcAft>
              <a:buClr>
                <a:schemeClr val="hlink"/>
              </a:buClr>
              <a:buFont typeface="Noto Symbol"/>
              <a:buChar char="•"/>
              <a:defRPr/>
            </a:lvl1pPr>
            <a:lvl2pPr marL="742950" marR="0" indent="-107950" algn="l" rtl="0">
              <a:spcBef>
                <a:spcPts val="560"/>
              </a:spcBef>
              <a:spcAft>
                <a:spcPts val="0"/>
              </a:spcAft>
              <a:buClr>
                <a:schemeClr val="lt1"/>
              </a:buClr>
              <a:buFont typeface="Arial"/>
              <a:buChar char="–"/>
              <a:defRPr/>
            </a:lvl2pPr>
            <a:lvl3pPr marL="1143000" marR="0" indent="-91439" algn="l" rtl="0">
              <a:spcBef>
                <a:spcPts val="480"/>
              </a:spcBef>
              <a:spcAft>
                <a:spcPts val="0"/>
              </a:spcAft>
              <a:buClr>
                <a:schemeClr val="accent2"/>
              </a:buClr>
              <a:buFont typeface="Noto Symbol"/>
              <a:buChar char="•"/>
              <a:defRPr/>
            </a:lvl3pPr>
            <a:lvl4pPr marL="1600200" marR="0" indent="-101600" algn="l" rtl="0">
              <a:spcBef>
                <a:spcPts val="400"/>
              </a:spcBef>
              <a:spcAft>
                <a:spcPts val="0"/>
              </a:spcAft>
              <a:buClr>
                <a:schemeClr val="lt1"/>
              </a:buClr>
              <a:buFont typeface="Arial"/>
              <a:buChar char="–"/>
              <a:defRPr/>
            </a:lvl4pPr>
            <a:lvl5pPr marL="2057400" marR="0" indent="-114300" algn="l" rtl="0">
              <a:spcBef>
                <a:spcPts val="400"/>
              </a:spcBef>
              <a:spcAft>
                <a:spcPts val="0"/>
              </a:spcAft>
              <a:buClr>
                <a:schemeClr val="folHlink"/>
              </a:buClr>
              <a:buFont typeface="Noto Symbol"/>
              <a:buChar char="•"/>
              <a:defRPr/>
            </a:lvl5pPr>
            <a:lvl6pPr marL="2514600" marR="0" indent="-114300" algn="l" rtl="0">
              <a:spcBef>
                <a:spcPts val="400"/>
              </a:spcBef>
              <a:spcAft>
                <a:spcPts val="0"/>
              </a:spcAft>
              <a:buClr>
                <a:schemeClr val="folHlink"/>
              </a:buClr>
              <a:buFont typeface="Noto Symbol"/>
              <a:buChar char="•"/>
              <a:defRPr/>
            </a:lvl6pPr>
            <a:lvl7pPr marL="2971800" marR="0" indent="-114300" algn="l" rtl="0">
              <a:spcBef>
                <a:spcPts val="400"/>
              </a:spcBef>
              <a:spcAft>
                <a:spcPts val="0"/>
              </a:spcAft>
              <a:buClr>
                <a:schemeClr val="folHlink"/>
              </a:buClr>
              <a:buFont typeface="Noto Symbol"/>
              <a:buChar char="•"/>
              <a:defRPr/>
            </a:lvl7pPr>
            <a:lvl8pPr marL="3429000" marR="0" indent="-114300" algn="l" rtl="0">
              <a:spcBef>
                <a:spcPts val="400"/>
              </a:spcBef>
              <a:spcAft>
                <a:spcPts val="0"/>
              </a:spcAft>
              <a:buClr>
                <a:schemeClr val="folHlink"/>
              </a:buClr>
              <a:buFont typeface="Noto Symbol"/>
              <a:buChar char="•"/>
              <a:defRPr/>
            </a:lvl8pPr>
            <a:lvl9pPr marL="3886200" marR="0" indent="-114300" algn="l" rtl="0">
              <a:spcBef>
                <a:spcPts val="400"/>
              </a:spcBef>
              <a:spcAft>
                <a:spcPts val="0"/>
              </a:spcAft>
              <a:buClr>
                <a:schemeClr val="folHlink"/>
              </a:buClr>
              <a:buFont typeface="Noto Symbol"/>
              <a:buChar char="•"/>
              <a:defRPr/>
            </a:lvl9pPr>
          </a:lstStyle>
          <a:p>
            <a:endParaRPr/>
          </a:p>
        </p:txBody>
      </p:sp>
      <p:sp>
        <p:nvSpPr>
          <p:cNvPr id="220" name="Shape 220"/>
          <p:cNvSpPr txBox="1">
            <a:spLocks noGrp="1"/>
          </p:cNvSpPr>
          <p:nvPr>
            <p:ph type="dt" idx="10"/>
          </p:nvPr>
        </p:nvSpPr>
        <p:spPr>
          <a:xfrm>
            <a:off x="457200" y="4682727"/>
            <a:ext cx="2133599"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1" name="Shape 221"/>
          <p:cNvSpPr txBox="1">
            <a:spLocks noGrp="1"/>
          </p:cNvSpPr>
          <p:nvPr>
            <p:ph type="ftr" idx="11"/>
          </p:nvPr>
        </p:nvSpPr>
        <p:spPr>
          <a:xfrm>
            <a:off x="3124200" y="4686300"/>
            <a:ext cx="2895600"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2" name="Shape 222"/>
          <p:cNvSpPr txBox="1">
            <a:spLocks noGrp="1"/>
          </p:cNvSpPr>
          <p:nvPr>
            <p:ph type="sldNum" idx="12"/>
          </p:nvPr>
        </p:nvSpPr>
        <p:spPr>
          <a:xfrm>
            <a:off x="6553200" y="4682727"/>
            <a:ext cx="2133599" cy="3428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226"/>
        <p:cNvGrpSpPr/>
        <p:nvPr/>
      </p:nvGrpSpPr>
      <p:grpSpPr>
        <a:xfrm>
          <a:off x="0" y="0"/>
          <a:ext cx="0" cy="0"/>
          <a:chOff x="0" y="0"/>
          <a:chExt cx="0" cy="0"/>
        </a:xfrm>
      </p:grpSpPr>
      <p:grpSp>
        <p:nvGrpSpPr>
          <p:cNvPr id="227" name="Shape 227"/>
          <p:cNvGrpSpPr/>
          <p:nvPr/>
        </p:nvGrpSpPr>
        <p:grpSpPr>
          <a:xfrm>
            <a:off x="0" y="0"/>
            <a:ext cx="9144000" cy="5142309"/>
            <a:chOff x="0" y="0"/>
            <a:chExt cx="9144000" cy="6856412"/>
          </a:xfrm>
        </p:grpSpPr>
        <p:sp>
          <p:nvSpPr>
            <p:cNvPr id="228" name="Shape 228"/>
            <p:cNvSpPr/>
            <p:nvPr/>
          </p:nvSpPr>
          <p:spPr>
            <a:xfrm>
              <a:off x="0" y="19050"/>
              <a:ext cx="9140824" cy="5195886"/>
            </a:xfrm>
            <a:custGeom>
              <a:avLst/>
              <a:gdLst/>
              <a:ahLst/>
              <a:cxnLst/>
              <a:rect l="0" t="0" r="0" b="0"/>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9" name="Shape 229"/>
            <p:cNvSpPr/>
            <p:nvPr/>
          </p:nvSpPr>
          <p:spPr>
            <a:xfrm>
              <a:off x="236537" y="0"/>
              <a:ext cx="8904287" cy="5148261"/>
            </a:xfrm>
            <a:custGeom>
              <a:avLst/>
              <a:gdLst/>
              <a:ahLst/>
              <a:cxnLst/>
              <a:rect l="0" t="0" r="0" b="0"/>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0" name="Shape 230"/>
            <p:cNvSpPr/>
            <p:nvPr/>
          </p:nvSpPr>
          <p:spPr>
            <a:xfrm>
              <a:off x="0" y="5449887"/>
              <a:ext cx="6410325" cy="303211"/>
            </a:xfrm>
            <a:custGeom>
              <a:avLst/>
              <a:gdLst/>
              <a:ahLst/>
              <a:cxnLst/>
              <a:rect l="0" t="0" r="0" b="0"/>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1" name="Shape 231"/>
            <p:cNvSpPr/>
            <p:nvPr/>
          </p:nvSpPr>
          <p:spPr>
            <a:xfrm>
              <a:off x="6410325" y="5678487"/>
              <a:ext cx="2730499" cy="103186"/>
            </a:xfrm>
            <a:custGeom>
              <a:avLst/>
              <a:gdLst/>
              <a:ahLst/>
              <a:cxnLst/>
              <a:rect l="0" t="0" r="0" b="0"/>
              <a:pathLst>
                <a:path w="1722" h="66" extrusionOk="0">
                  <a:moveTo>
                    <a:pt x="1722" y="66"/>
                  </a:moveTo>
                  <a:lnTo>
                    <a:pt x="1722" y="60"/>
                  </a:lnTo>
                  <a:lnTo>
                    <a:pt x="0" y="0"/>
                  </a:lnTo>
                  <a:lnTo>
                    <a:pt x="0" y="48"/>
                  </a:lnTo>
                  <a:lnTo>
                    <a:pt x="1722" y="66"/>
                  </a:lnTo>
                  <a:lnTo>
                    <a:pt x="1722" y="66"/>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2" name="Shape 232"/>
            <p:cNvSpPr/>
            <p:nvPr/>
          </p:nvSpPr>
          <p:spPr>
            <a:xfrm>
              <a:off x="0" y="5915025"/>
              <a:ext cx="7594599" cy="522286"/>
            </a:xfrm>
            <a:custGeom>
              <a:avLst/>
              <a:gdLst/>
              <a:ahLst/>
              <a:cxnLst/>
              <a:rect l="0" t="0" r="0" b="0"/>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3" name="Shape 233"/>
            <p:cNvSpPr/>
            <p:nvPr/>
          </p:nvSpPr>
          <p:spPr>
            <a:xfrm>
              <a:off x="7594600" y="5876925"/>
              <a:ext cx="1546224" cy="160336"/>
            </a:xfrm>
            <a:custGeom>
              <a:avLst/>
              <a:gdLst/>
              <a:ahLst/>
              <a:cxnLst/>
              <a:rect l="0" t="0" r="0" b="0"/>
              <a:pathLst>
                <a:path w="975" h="101" extrusionOk="0">
                  <a:moveTo>
                    <a:pt x="975" y="48"/>
                  </a:moveTo>
                  <a:lnTo>
                    <a:pt x="975" y="0"/>
                  </a:lnTo>
                  <a:lnTo>
                    <a:pt x="0" y="24"/>
                  </a:lnTo>
                  <a:lnTo>
                    <a:pt x="0" y="101"/>
                  </a:lnTo>
                  <a:lnTo>
                    <a:pt x="975" y="48"/>
                  </a:lnTo>
                  <a:lnTo>
                    <a:pt x="975" y="48"/>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4" name="Shape 234"/>
            <p:cNvSpPr/>
            <p:nvPr/>
          </p:nvSpPr>
          <p:spPr>
            <a:xfrm>
              <a:off x="5745162" y="6056312"/>
              <a:ext cx="3395662" cy="314325"/>
            </a:xfrm>
            <a:custGeom>
              <a:avLst/>
              <a:gdLst/>
              <a:ahLst/>
              <a:cxnLst/>
              <a:rect l="0" t="0" r="0" b="0"/>
              <a:pathLst>
                <a:path w="2141" h="198" extrusionOk="0">
                  <a:moveTo>
                    <a:pt x="2141" y="0"/>
                  </a:moveTo>
                  <a:lnTo>
                    <a:pt x="0" y="156"/>
                  </a:lnTo>
                  <a:lnTo>
                    <a:pt x="0" y="198"/>
                  </a:lnTo>
                  <a:lnTo>
                    <a:pt x="2141" y="0"/>
                  </a:lnTo>
                  <a:lnTo>
                    <a:pt x="2141" y="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5" name="Shape 235"/>
            <p:cNvSpPr/>
            <p:nvPr/>
          </p:nvSpPr>
          <p:spPr>
            <a:xfrm>
              <a:off x="0" y="6303962"/>
              <a:ext cx="5745161" cy="552450"/>
            </a:xfrm>
            <a:custGeom>
              <a:avLst/>
              <a:gdLst/>
              <a:ahLst/>
              <a:cxnLst/>
              <a:rect l="0" t="0" r="0" b="0"/>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6" name="Shape 236"/>
            <p:cNvSpPr/>
            <p:nvPr/>
          </p:nvSpPr>
          <p:spPr>
            <a:xfrm>
              <a:off x="3328987" y="6418262"/>
              <a:ext cx="3990975" cy="438150"/>
            </a:xfrm>
            <a:custGeom>
              <a:avLst/>
              <a:gdLst/>
              <a:ahLst/>
              <a:cxnLst/>
              <a:rect l="0" t="0" r="0" b="0"/>
              <a:pathLst>
                <a:path w="2517" h="276" extrusionOk="0">
                  <a:moveTo>
                    <a:pt x="2182" y="276"/>
                  </a:moveTo>
                  <a:lnTo>
                    <a:pt x="2517" y="204"/>
                  </a:lnTo>
                  <a:lnTo>
                    <a:pt x="2260" y="0"/>
                  </a:lnTo>
                  <a:lnTo>
                    <a:pt x="0" y="276"/>
                  </a:lnTo>
                  <a:lnTo>
                    <a:pt x="2182" y="276"/>
                  </a:lnTo>
                  <a:lnTo>
                    <a:pt x="2182" y="276"/>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7" name="Shape 237"/>
            <p:cNvSpPr/>
            <p:nvPr/>
          </p:nvSpPr>
          <p:spPr>
            <a:xfrm>
              <a:off x="6911975" y="6142037"/>
              <a:ext cx="2228849" cy="600075"/>
            </a:xfrm>
            <a:custGeom>
              <a:avLst/>
              <a:gdLst/>
              <a:ahLst/>
              <a:cxnLst/>
              <a:rect l="0" t="0" r="0" b="0"/>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8" name="Shape 238"/>
            <p:cNvSpPr/>
            <p:nvPr/>
          </p:nvSpPr>
          <p:spPr>
            <a:xfrm>
              <a:off x="7985125" y="5002212"/>
              <a:ext cx="1155700" cy="381000"/>
            </a:xfrm>
            <a:custGeom>
              <a:avLst/>
              <a:gdLst/>
              <a:ahLst/>
              <a:cxnLst/>
              <a:rect l="0" t="0" r="0" b="0"/>
              <a:pathLst>
                <a:path w="729" h="240" extrusionOk="0">
                  <a:moveTo>
                    <a:pt x="729" y="240"/>
                  </a:moveTo>
                  <a:lnTo>
                    <a:pt x="0" y="0"/>
                  </a:lnTo>
                  <a:lnTo>
                    <a:pt x="0" y="6"/>
                  </a:lnTo>
                  <a:lnTo>
                    <a:pt x="729" y="240"/>
                  </a:lnTo>
                  <a:lnTo>
                    <a:pt x="729" y="240"/>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9" name="Shape 239"/>
            <p:cNvSpPr/>
            <p:nvPr/>
          </p:nvSpPr>
          <p:spPr>
            <a:xfrm>
              <a:off x="0" y="2359025"/>
              <a:ext cx="7985125" cy="2652711"/>
            </a:xfrm>
            <a:custGeom>
              <a:avLst/>
              <a:gdLst/>
              <a:ahLst/>
              <a:cxnLst/>
              <a:rect l="0" t="0" r="0" b="0"/>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0" name="Shape 240"/>
            <p:cNvSpPr/>
            <p:nvPr/>
          </p:nvSpPr>
          <p:spPr>
            <a:xfrm>
              <a:off x="7985125" y="4840287"/>
              <a:ext cx="1155700" cy="504825"/>
            </a:xfrm>
            <a:custGeom>
              <a:avLst/>
              <a:gdLst/>
              <a:ahLst/>
              <a:cxnLst/>
              <a:rect l="0" t="0" r="0" b="0"/>
              <a:pathLst>
                <a:path w="729" h="318" extrusionOk="0">
                  <a:moveTo>
                    <a:pt x="729" y="318"/>
                  </a:moveTo>
                  <a:lnTo>
                    <a:pt x="729" y="312"/>
                  </a:lnTo>
                  <a:lnTo>
                    <a:pt x="0" y="0"/>
                  </a:lnTo>
                  <a:lnTo>
                    <a:pt x="0" y="54"/>
                  </a:lnTo>
                  <a:lnTo>
                    <a:pt x="729" y="318"/>
                  </a:lnTo>
                  <a:lnTo>
                    <a:pt x="729" y="318"/>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1" name="Shape 241"/>
            <p:cNvSpPr/>
            <p:nvPr/>
          </p:nvSpPr>
          <p:spPr>
            <a:xfrm>
              <a:off x="0" y="1454150"/>
              <a:ext cx="7985125" cy="3471862"/>
            </a:xfrm>
            <a:custGeom>
              <a:avLst/>
              <a:gdLst/>
              <a:ahLst/>
              <a:cxnLst/>
              <a:rect l="0" t="0" r="0" b="0"/>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2" name="Shape 242"/>
            <p:cNvSpPr/>
            <p:nvPr/>
          </p:nvSpPr>
          <p:spPr>
            <a:xfrm>
              <a:off x="3641725" y="0"/>
              <a:ext cx="5014911" cy="4325937"/>
            </a:xfrm>
            <a:custGeom>
              <a:avLst/>
              <a:gdLst/>
              <a:ahLst/>
              <a:cxnLst/>
              <a:rect l="0" t="0" r="0" b="0"/>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3" name="Shape 243"/>
            <p:cNvSpPr/>
            <p:nvPr/>
          </p:nvSpPr>
          <p:spPr>
            <a:xfrm>
              <a:off x="8628061" y="4289425"/>
              <a:ext cx="512762" cy="474661"/>
            </a:xfrm>
            <a:custGeom>
              <a:avLst/>
              <a:gdLst/>
              <a:ahLst/>
              <a:cxnLst/>
              <a:rect l="0" t="0" r="0" b="0"/>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4" name="Shape 244"/>
            <p:cNvSpPr/>
            <p:nvPr/>
          </p:nvSpPr>
          <p:spPr>
            <a:xfrm>
              <a:off x="8694736" y="4108450"/>
              <a:ext cx="446086" cy="531811"/>
            </a:xfrm>
            <a:custGeom>
              <a:avLst/>
              <a:gdLst/>
              <a:ahLst/>
              <a:cxnLst/>
              <a:rect l="0" t="0" r="0" b="0"/>
              <a:pathLst>
                <a:path w="281" h="335" extrusionOk="0">
                  <a:moveTo>
                    <a:pt x="281" y="335"/>
                  </a:moveTo>
                  <a:lnTo>
                    <a:pt x="281" y="173"/>
                  </a:lnTo>
                  <a:lnTo>
                    <a:pt x="96" y="0"/>
                  </a:lnTo>
                  <a:lnTo>
                    <a:pt x="0" y="90"/>
                  </a:lnTo>
                  <a:lnTo>
                    <a:pt x="281" y="335"/>
                  </a:lnTo>
                  <a:lnTo>
                    <a:pt x="281" y="335"/>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5" name="Shape 245"/>
            <p:cNvSpPr/>
            <p:nvPr/>
          </p:nvSpPr>
          <p:spPr>
            <a:xfrm>
              <a:off x="3895725" y="0"/>
              <a:ext cx="4951412" cy="4251325"/>
            </a:xfrm>
            <a:custGeom>
              <a:avLst/>
              <a:gdLst/>
              <a:ahLst/>
              <a:cxnLst/>
              <a:rect l="0" t="0" r="0" b="0"/>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6" name="Shape 246"/>
            <p:cNvSpPr/>
            <p:nvPr/>
          </p:nvSpPr>
          <p:spPr>
            <a:xfrm>
              <a:off x="8931275" y="4022725"/>
              <a:ext cx="209550" cy="209550"/>
            </a:xfrm>
            <a:custGeom>
              <a:avLst/>
              <a:gdLst/>
              <a:ahLst/>
              <a:cxnLst/>
              <a:rect l="0" t="0" r="0" b="0"/>
              <a:pathLst>
                <a:path w="132" h="132" extrusionOk="0">
                  <a:moveTo>
                    <a:pt x="132" y="132"/>
                  </a:moveTo>
                  <a:lnTo>
                    <a:pt x="0" y="0"/>
                  </a:lnTo>
                  <a:lnTo>
                    <a:pt x="0" y="0"/>
                  </a:lnTo>
                  <a:lnTo>
                    <a:pt x="132" y="132"/>
                  </a:lnTo>
                  <a:lnTo>
                    <a:pt x="132" y="132"/>
                  </a:lnTo>
                  <a:close/>
                </a:path>
              </a:pathLst>
            </a:custGeom>
            <a:solidFill>
              <a:srgbClr val="FF9999"/>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7" name="Shape 247"/>
            <p:cNvSpPr/>
            <p:nvPr/>
          </p:nvSpPr>
          <p:spPr>
            <a:xfrm>
              <a:off x="4940300" y="0"/>
              <a:ext cx="3990975" cy="4022724"/>
            </a:xfrm>
            <a:custGeom>
              <a:avLst/>
              <a:gdLst/>
              <a:ahLst/>
              <a:cxnLst/>
              <a:rect l="0" t="0" r="0" b="0"/>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8" name="Shape 248"/>
            <p:cNvSpPr/>
            <p:nvPr/>
          </p:nvSpPr>
          <p:spPr>
            <a:xfrm>
              <a:off x="5537200" y="0"/>
              <a:ext cx="3489324" cy="3937000"/>
            </a:xfrm>
            <a:custGeom>
              <a:avLst/>
              <a:gdLst/>
              <a:ahLst/>
              <a:cxnLst/>
              <a:rect l="0" t="0" r="0" b="0"/>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9" name="Shape 249"/>
            <p:cNvSpPr/>
            <p:nvPr/>
          </p:nvSpPr>
          <p:spPr>
            <a:xfrm>
              <a:off x="9007475" y="3927475"/>
              <a:ext cx="133350" cy="152400"/>
            </a:xfrm>
            <a:custGeom>
              <a:avLst/>
              <a:gdLst/>
              <a:ahLst/>
              <a:cxnLst/>
              <a:rect l="0" t="0" r="0" b="0"/>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0" name="Shape 250"/>
            <p:cNvSpPr/>
            <p:nvPr/>
          </p:nvSpPr>
          <p:spPr>
            <a:xfrm>
              <a:off x="8894761" y="1349375"/>
              <a:ext cx="246061" cy="819150"/>
            </a:xfrm>
            <a:custGeom>
              <a:avLst/>
              <a:gdLst/>
              <a:ahLst/>
              <a:cxnLst/>
              <a:rect l="0" t="0" r="0" b="0"/>
              <a:pathLst>
                <a:path w="155" h="516" extrusionOk="0">
                  <a:moveTo>
                    <a:pt x="155" y="516"/>
                  </a:moveTo>
                  <a:lnTo>
                    <a:pt x="155" y="204"/>
                  </a:lnTo>
                  <a:lnTo>
                    <a:pt x="77" y="0"/>
                  </a:lnTo>
                  <a:lnTo>
                    <a:pt x="0" y="192"/>
                  </a:lnTo>
                  <a:lnTo>
                    <a:pt x="155" y="516"/>
                  </a:lnTo>
                  <a:lnTo>
                    <a:pt x="155" y="51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1" name="Shape 251"/>
            <p:cNvSpPr/>
            <p:nvPr/>
          </p:nvSpPr>
          <p:spPr>
            <a:xfrm>
              <a:off x="8107361" y="0"/>
              <a:ext cx="909637" cy="1654174"/>
            </a:xfrm>
            <a:custGeom>
              <a:avLst/>
              <a:gdLst/>
              <a:ahLst/>
              <a:cxnLst/>
              <a:rect l="0" t="0" r="0" b="0"/>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2" name="Shape 252"/>
            <p:cNvSpPr/>
            <p:nvPr/>
          </p:nvSpPr>
          <p:spPr>
            <a:xfrm>
              <a:off x="8589961" y="0"/>
              <a:ext cx="541337" cy="1263650"/>
            </a:xfrm>
            <a:custGeom>
              <a:avLst/>
              <a:gdLst/>
              <a:ahLst/>
              <a:cxnLst/>
              <a:rect l="0" t="0" r="0" b="0"/>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3" name="Shape 253"/>
            <p:cNvSpPr/>
            <p:nvPr/>
          </p:nvSpPr>
          <p:spPr>
            <a:xfrm>
              <a:off x="9045575" y="1036637"/>
              <a:ext cx="95250" cy="493711"/>
            </a:xfrm>
            <a:custGeom>
              <a:avLst/>
              <a:gdLst/>
              <a:ahLst/>
              <a:cxnLst/>
              <a:rect l="0" t="0" r="0" b="0"/>
              <a:pathLst>
                <a:path w="60" h="312" extrusionOk="0">
                  <a:moveTo>
                    <a:pt x="0" y="144"/>
                  </a:moveTo>
                  <a:lnTo>
                    <a:pt x="60" y="312"/>
                  </a:lnTo>
                  <a:lnTo>
                    <a:pt x="60" y="6"/>
                  </a:lnTo>
                  <a:lnTo>
                    <a:pt x="54" y="0"/>
                  </a:lnTo>
                  <a:lnTo>
                    <a:pt x="0" y="144"/>
                  </a:lnTo>
                  <a:lnTo>
                    <a:pt x="0" y="14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4" name="Shape 254"/>
            <p:cNvSpPr/>
            <p:nvPr/>
          </p:nvSpPr>
          <p:spPr>
            <a:xfrm>
              <a:off x="3175" y="2541586"/>
              <a:ext cx="9131299" cy="2959100"/>
            </a:xfrm>
            <a:custGeom>
              <a:avLst/>
              <a:gdLst/>
              <a:ahLst/>
              <a:cxnLst/>
              <a:rect l="0" t="0" r="0" b="0"/>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5" name="Shape 255"/>
            <p:cNvSpPr/>
            <p:nvPr/>
          </p:nvSpPr>
          <p:spPr>
            <a:xfrm>
              <a:off x="9134475" y="5529262"/>
              <a:ext cx="9525" cy="9525"/>
            </a:xfrm>
            <a:custGeom>
              <a:avLst/>
              <a:gdLst/>
              <a:ahLst/>
              <a:cxnLst/>
              <a:rect l="0" t="0" r="0" b="0"/>
              <a:pathLst>
                <a:path w="6" h="6" extrusionOk="0">
                  <a:moveTo>
                    <a:pt x="6" y="6"/>
                  </a:moveTo>
                  <a:lnTo>
                    <a:pt x="0" y="0"/>
                  </a:lnTo>
                  <a:lnTo>
                    <a:pt x="0" y="6"/>
                  </a:lnTo>
                  <a:lnTo>
                    <a:pt x="6" y="6"/>
                  </a:lnTo>
                  <a:lnTo>
                    <a:pt x="6" y="6"/>
                  </a:lnTo>
                  <a:close/>
                </a:path>
              </a:pathLst>
            </a:custGeom>
            <a:solidFill>
              <a:srgbClr val="18FF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6" name="Shape 256"/>
            <p:cNvSpPr/>
            <p:nvPr/>
          </p:nvSpPr>
          <p:spPr>
            <a:xfrm>
              <a:off x="3175" y="3416300"/>
              <a:ext cx="9131299" cy="2122486"/>
            </a:xfrm>
            <a:custGeom>
              <a:avLst/>
              <a:gdLst/>
              <a:ahLst/>
              <a:cxnLst/>
              <a:rect l="0" t="0" r="0" b="0"/>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7" name="Shape 257"/>
            <p:cNvSpPr/>
            <p:nvPr/>
          </p:nvSpPr>
          <p:spPr>
            <a:xfrm>
              <a:off x="3175" y="5043487"/>
              <a:ext cx="9131299" cy="657225"/>
            </a:xfrm>
            <a:custGeom>
              <a:avLst/>
              <a:gdLst/>
              <a:ahLst/>
              <a:cxnLst/>
              <a:rect l="0" t="0" r="0" b="0"/>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8" name="Shape 258"/>
            <p:cNvSpPr/>
            <p:nvPr/>
          </p:nvSpPr>
          <p:spPr>
            <a:xfrm>
              <a:off x="2058986" y="0"/>
              <a:ext cx="7075486" cy="5043486"/>
            </a:xfrm>
            <a:custGeom>
              <a:avLst/>
              <a:gdLst/>
              <a:ahLst/>
              <a:cxnLst/>
              <a:rect l="0" t="0" r="0" b="0"/>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9" name="Shape 259"/>
            <p:cNvSpPr/>
            <p:nvPr/>
          </p:nvSpPr>
          <p:spPr>
            <a:xfrm>
              <a:off x="5272087" y="0"/>
              <a:ext cx="3862386" cy="4149725"/>
            </a:xfrm>
            <a:custGeom>
              <a:avLst/>
              <a:gdLst/>
              <a:ahLst/>
              <a:cxnLst/>
              <a:rect l="0" t="0" r="0" b="0"/>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0" name="Shape 260"/>
            <p:cNvSpPr/>
            <p:nvPr/>
          </p:nvSpPr>
          <p:spPr>
            <a:xfrm>
              <a:off x="6270625" y="0"/>
              <a:ext cx="2863849" cy="3911600"/>
            </a:xfrm>
            <a:custGeom>
              <a:avLst/>
              <a:gdLst/>
              <a:ahLst/>
              <a:cxnLst/>
              <a:rect l="0" t="0" r="0" b="0"/>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1" name="Shape 261"/>
            <p:cNvSpPr/>
            <p:nvPr/>
          </p:nvSpPr>
          <p:spPr>
            <a:xfrm>
              <a:off x="7173911" y="0"/>
              <a:ext cx="1960561" cy="3292475"/>
            </a:xfrm>
            <a:custGeom>
              <a:avLst/>
              <a:gdLst/>
              <a:ahLst/>
              <a:cxnLst/>
              <a:rect l="0" t="0" r="0" b="0"/>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2" name="Shape 262"/>
            <p:cNvSpPr/>
            <p:nvPr/>
          </p:nvSpPr>
          <p:spPr>
            <a:xfrm>
              <a:off x="7451725" y="0"/>
              <a:ext cx="1682749" cy="3073400"/>
            </a:xfrm>
            <a:custGeom>
              <a:avLst/>
              <a:gdLst/>
              <a:ahLst/>
              <a:cxnLst/>
              <a:rect l="0" t="0" r="0" b="0"/>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3" name="Shape 263"/>
            <p:cNvSpPr/>
            <p:nvPr/>
          </p:nvSpPr>
          <p:spPr>
            <a:xfrm>
              <a:off x="7907336" y="0"/>
              <a:ext cx="1227137" cy="2360611"/>
            </a:xfrm>
            <a:custGeom>
              <a:avLst/>
              <a:gdLst/>
              <a:ahLst/>
              <a:cxnLst/>
              <a:rect l="0" t="0" r="0" b="0"/>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264" name="Shape 264"/>
            <p:cNvGrpSpPr/>
            <p:nvPr/>
          </p:nvGrpSpPr>
          <p:grpSpPr>
            <a:xfrm>
              <a:off x="0" y="2590800"/>
              <a:ext cx="9140824" cy="2949574"/>
              <a:chOff x="0" y="2590800"/>
              <a:chExt cx="9140824" cy="2949574"/>
            </a:xfrm>
          </p:grpSpPr>
          <p:sp>
            <p:nvSpPr>
              <p:cNvPr id="265" name="Shape 265"/>
              <p:cNvSpPr/>
              <p:nvPr/>
            </p:nvSpPr>
            <p:spPr>
              <a:xfrm>
                <a:off x="0" y="2590800"/>
                <a:ext cx="5826124" cy="2084386"/>
              </a:xfrm>
              <a:custGeom>
                <a:avLst/>
                <a:gdLst/>
                <a:ahLst/>
                <a:cxnLst/>
                <a:rect l="0" t="0" r="0" b="0"/>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6" name="Shape 266"/>
              <p:cNvSpPr/>
              <p:nvPr/>
            </p:nvSpPr>
            <p:spPr>
              <a:xfrm>
                <a:off x="5788025" y="4437062"/>
                <a:ext cx="3352799" cy="1103311"/>
              </a:xfrm>
              <a:custGeom>
                <a:avLst/>
                <a:gdLst/>
                <a:ahLst/>
                <a:cxnLst/>
                <a:rect l="0" t="0" r="0" b="0"/>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sp>
        <p:nvSpPr>
          <p:cNvPr id="267" name="Shape 267"/>
          <p:cNvSpPr txBox="1">
            <a:spLocks noGrp="1"/>
          </p:cNvSpPr>
          <p:nvPr>
            <p:ph type="title"/>
          </p:nvPr>
        </p:nvSpPr>
        <p:spPr>
          <a:xfrm>
            <a:off x="457200" y="208359"/>
            <a:ext cx="8229600" cy="857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8" name="Shape 268"/>
          <p:cNvSpPr txBox="1">
            <a:spLocks noGrp="1"/>
          </p:cNvSpPr>
          <p:nvPr>
            <p:ph type="body" idx="1"/>
          </p:nvPr>
        </p:nvSpPr>
        <p:spPr>
          <a:xfrm>
            <a:off x="457200" y="1200150"/>
            <a:ext cx="8229600" cy="3398043"/>
          </a:xfrm>
          <a:prstGeom prst="rect">
            <a:avLst/>
          </a:prstGeom>
          <a:noFill/>
          <a:ln>
            <a:noFill/>
          </a:ln>
        </p:spPr>
        <p:txBody>
          <a:bodyPr lIns="91425" tIns="91425" rIns="91425" bIns="91425" anchor="t" anchorCtr="0"/>
          <a:lstStyle>
            <a:lvl1pPr marL="342900" marR="0" indent="-160020" algn="l" rtl="0">
              <a:spcBef>
                <a:spcPts val="640"/>
              </a:spcBef>
              <a:spcAft>
                <a:spcPts val="0"/>
              </a:spcAft>
              <a:buClr>
                <a:schemeClr val="hlink"/>
              </a:buClr>
              <a:buFont typeface="Noto Symbol"/>
              <a:buChar char="•"/>
              <a:defRPr/>
            </a:lvl1pPr>
            <a:lvl2pPr marL="742950" marR="0" indent="-107950" algn="l" rtl="0">
              <a:spcBef>
                <a:spcPts val="560"/>
              </a:spcBef>
              <a:spcAft>
                <a:spcPts val="0"/>
              </a:spcAft>
              <a:buClr>
                <a:schemeClr val="lt1"/>
              </a:buClr>
              <a:buFont typeface="Arial"/>
              <a:buChar char="–"/>
              <a:defRPr/>
            </a:lvl2pPr>
            <a:lvl3pPr marL="1143000" marR="0" indent="-91439" algn="l" rtl="0">
              <a:spcBef>
                <a:spcPts val="480"/>
              </a:spcBef>
              <a:spcAft>
                <a:spcPts val="0"/>
              </a:spcAft>
              <a:buClr>
                <a:schemeClr val="accent2"/>
              </a:buClr>
              <a:buFont typeface="Noto Symbol"/>
              <a:buChar char="•"/>
              <a:defRPr/>
            </a:lvl3pPr>
            <a:lvl4pPr marL="1600200" marR="0" indent="-101600" algn="l" rtl="0">
              <a:spcBef>
                <a:spcPts val="400"/>
              </a:spcBef>
              <a:spcAft>
                <a:spcPts val="0"/>
              </a:spcAft>
              <a:buClr>
                <a:schemeClr val="lt1"/>
              </a:buClr>
              <a:buFont typeface="Arial"/>
              <a:buChar char="–"/>
              <a:defRPr/>
            </a:lvl4pPr>
            <a:lvl5pPr marL="2057400" marR="0" indent="-114300" algn="l" rtl="0">
              <a:spcBef>
                <a:spcPts val="400"/>
              </a:spcBef>
              <a:spcAft>
                <a:spcPts val="0"/>
              </a:spcAft>
              <a:buClr>
                <a:schemeClr val="folHlink"/>
              </a:buClr>
              <a:buFont typeface="Noto Symbol"/>
              <a:buChar char="•"/>
              <a:defRPr/>
            </a:lvl5pPr>
            <a:lvl6pPr marL="2514600" marR="0" indent="-114300" algn="l" rtl="0">
              <a:spcBef>
                <a:spcPts val="400"/>
              </a:spcBef>
              <a:spcAft>
                <a:spcPts val="0"/>
              </a:spcAft>
              <a:buClr>
                <a:schemeClr val="folHlink"/>
              </a:buClr>
              <a:buFont typeface="Noto Symbol"/>
              <a:buChar char="•"/>
              <a:defRPr/>
            </a:lvl6pPr>
            <a:lvl7pPr marL="2971800" marR="0" indent="-114300" algn="l" rtl="0">
              <a:spcBef>
                <a:spcPts val="400"/>
              </a:spcBef>
              <a:spcAft>
                <a:spcPts val="0"/>
              </a:spcAft>
              <a:buClr>
                <a:schemeClr val="folHlink"/>
              </a:buClr>
              <a:buFont typeface="Noto Symbol"/>
              <a:buChar char="•"/>
              <a:defRPr/>
            </a:lvl7pPr>
            <a:lvl8pPr marL="3429000" marR="0" indent="-114300" algn="l" rtl="0">
              <a:spcBef>
                <a:spcPts val="400"/>
              </a:spcBef>
              <a:spcAft>
                <a:spcPts val="0"/>
              </a:spcAft>
              <a:buClr>
                <a:schemeClr val="folHlink"/>
              </a:buClr>
              <a:buFont typeface="Noto Symbol"/>
              <a:buChar char="•"/>
              <a:defRPr/>
            </a:lvl8pPr>
            <a:lvl9pPr marL="3886200" marR="0" indent="-114300" algn="l" rtl="0">
              <a:spcBef>
                <a:spcPts val="400"/>
              </a:spcBef>
              <a:spcAft>
                <a:spcPts val="0"/>
              </a:spcAft>
              <a:buClr>
                <a:schemeClr val="folHlink"/>
              </a:buClr>
              <a:buFont typeface="Noto Symbol"/>
              <a:buChar char="•"/>
              <a:defRPr/>
            </a:lvl9pPr>
          </a:lstStyle>
          <a:p>
            <a:endParaRPr/>
          </a:p>
        </p:txBody>
      </p:sp>
      <p:sp>
        <p:nvSpPr>
          <p:cNvPr id="269" name="Shape 269"/>
          <p:cNvSpPr txBox="1">
            <a:spLocks noGrp="1"/>
          </p:cNvSpPr>
          <p:nvPr>
            <p:ph type="dt" idx="10"/>
          </p:nvPr>
        </p:nvSpPr>
        <p:spPr>
          <a:xfrm>
            <a:off x="457200" y="4682727"/>
            <a:ext cx="2133599"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0" name="Shape 270"/>
          <p:cNvSpPr txBox="1">
            <a:spLocks noGrp="1"/>
          </p:cNvSpPr>
          <p:nvPr>
            <p:ph type="ftr" idx="11"/>
          </p:nvPr>
        </p:nvSpPr>
        <p:spPr>
          <a:xfrm>
            <a:off x="3124200" y="4686300"/>
            <a:ext cx="2895600" cy="342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1" name="Shape 271"/>
          <p:cNvSpPr txBox="1">
            <a:spLocks noGrp="1"/>
          </p:cNvSpPr>
          <p:nvPr>
            <p:ph type="sldNum" idx="12"/>
          </p:nvPr>
        </p:nvSpPr>
        <p:spPr>
          <a:xfrm>
            <a:off x="6553200" y="4682727"/>
            <a:ext cx="2133599" cy="3428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47.jpg"/><Relationship Id="rId4" Type="http://schemas.openxmlformats.org/officeDocument/2006/relationships/image" Target="../media/image46.jpg"/></Relationships>
</file>

<file path=ppt/slides/_rels/slide6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image" Target="../media/image53.jpg"/><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90.xml"/><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3.xml"/><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94.xml"/><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5.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96.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Shape 306"/>
          <p:cNvSpPr txBox="1">
            <a:spLocks noGrp="1"/>
          </p:cNvSpPr>
          <p:nvPr>
            <p:ph type="ctrTitle"/>
          </p:nvPr>
        </p:nvSpPr>
        <p:spPr>
          <a:xfrm>
            <a:off x="685800" y="1345406"/>
            <a:ext cx="7772400" cy="1066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400" b="0" i="0" u="none" strike="noStrike" cap="none" baseline="0" dirty="0">
                <a:solidFill>
                  <a:schemeClr val="dk2"/>
                </a:solidFill>
                <a:latin typeface="Tahoma"/>
                <a:ea typeface="Tahoma"/>
                <a:cs typeface="Tahoma"/>
                <a:sym typeface="Tahoma"/>
              </a:rPr>
              <a:t>THE PROGRESSIVE ERA</a:t>
            </a:r>
            <a:r>
              <a:rPr lang="en" sz="2800" b="0" i="0" u="none" strike="noStrike" cap="none" baseline="0" dirty="0">
                <a:solidFill>
                  <a:schemeClr val="dk2"/>
                </a:solidFill>
                <a:latin typeface="Tahoma"/>
                <a:ea typeface="Tahoma"/>
                <a:cs typeface="Tahoma"/>
                <a:sym typeface="Tahoma"/>
              </a:rPr>
              <a:t> Standard: 11.2.4 Students understand the effects of political programs and activities of the progressives.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Shape 375"/>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76" name="Shape 376"/>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77" name="Shape 377"/>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The Niagara Movement and the NAACP</a:t>
            </a:r>
          </a:p>
        </p:txBody>
      </p:sp>
      <p:sp>
        <p:nvSpPr>
          <p:cNvPr id="378" name="Shape 378"/>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1905--W.E.B. DuBois, others reject accommodation to racist society</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"Niagara Movement" demands immediate respect for equal rights of all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NAACP, Urban League, advocate  African American rights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Black workers gain least from prosperity</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pic>
        <p:nvPicPr>
          <p:cNvPr id="954" name="Shape 954"/>
          <p:cNvPicPr preferRelativeResize="0"/>
          <p:nvPr/>
        </p:nvPicPr>
        <p:blipFill rotWithShape="1">
          <a:blip r:embed="rId3">
            <a:alphaModFix/>
          </a:blip>
          <a:srcRect/>
          <a:stretch/>
        </p:blipFill>
        <p:spPr>
          <a:xfrm>
            <a:off x="2590800" y="0"/>
            <a:ext cx="4127500" cy="5143499"/>
          </a:xfrm>
          <a:prstGeom prst="rect">
            <a:avLst/>
          </a:prstGeom>
          <a:noFill/>
          <a:ln>
            <a:noFill/>
          </a:ln>
        </p:spPr>
      </p:pic>
      <p:sp>
        <p:nvSpPr>
          <p:cNvPr id="955" name="Shape 955"/>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4400" b="1" i="0" u="none" strike="noStrike" cap="none" baseline="0" dirty="0">
                <a:solidFill>
                  <a:schemeClr val="lt1"/>
                </a:solidFill>
                <a:latin typeface="Arial"/>
                <a:ea typeface="Arial"/>
                <a:cs typeface="Arial"/>
                <a:sym typeface="Arial"/>
              </a:rPr>
              <a:t>FEDERAL RESERVE SYSTEM</a:t>
            </a:r>
          </a:p>
        </p:txBody>
      </p:sp>
      <p:sp>
        <p:nvSpPr>
          <p:cNvPr id="956" name="Shape 956"/>
          <p:cNvSpPr txBox="1">
            <a:spLocks noGrp="1"/>
          </p:cNvSpPr>
          <p:nvPr>
            <p:ph type="body" idx="1"/>
          </p:nvPr>
        </p:nvSpPr>
        <p:spPr>
          <a:xfrm>
            <a:off x="457200" y="1085850"/>
            <a:ext cx="8229600" cy="37718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ymbol"/>
              <a:buChar char="•"/>
            </a:pPr>
            <a:r>
              <a:rPr lang="en" sz="3200" b="0" i="0" u="none" strike="noStrike" cap="none" baseline="0" dirty="0">
                <a:solidFill>
                  <a:schemeClr val="lt1"/>
                </a:solidFill>
                <a:latin typeface="Arial"/>
                <a:ea typeface="Arial"/>
                <a:cs typeface="Arial"/>
                <a:sym typeface="Arial"/>
              </a:rPr>
              <a:t>FEDERAL RESERVE SYSTEM (1913, start operation November 1914)—gave the nation a central banking system for the first time since Andrew Jackson</a:t>
            </a:r>
          </a:p>
          <a:p>
            <a:pPr marL="342900" marR="0" lvl="0" indent="-342900" algn="l" rtl="0">
              <a:lnSpc>
                <a:spcPct val="100000"/>
              </a:lnSpc>
              <a:spcBef>
                <a:spcPts val="640"/>
              </a:spcBef>
              <a:spcAft>
                <a:spcPts val="0"/>
              </a:spcAft>
              <a:buClr>
                <a:schemeClr val="hlink"/>
              </a:buClr>
              <a:buSzPct val="90000"/>
              <a:buFont typeface="Noto Symbol"/>
              <a:buChar char="•"/>
            </a:pPr>
            <a:r>
              <a:rPr lang="en" sz="3200" b="0" i="0" u="none" strike="noStrike" cap="none" baseline="0" dirty="0">
                <a:solidFill>
                  <a:schemeClr val="lt1"/>
                </a:solidFill>
                <a:latin typeface="Arial"/>
                <a:ea typeface="Arial"/>
                <a:cs typeface="Arial"/>
                <a:sym typeface="Arial"/>
              </a:rPr>
              <a:t>The bank was extremely effective in keeping money within the economy despite bad or good times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Shape 383"/>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84" name="Shape 384"/>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85" name="Shape 385"/>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"I Hear the Whistle": Immigrants in the Labor Force</a:t>
            </a:r>
          </a:p>
        </p:txBody>
      </p:sp>
      <p:sp>
        <p:nvSpPr>
          <p:cNvPr id="386" name="Shape 386"/>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1901-1920--fresh influx of Europeans, Mexicans, Asians to labor force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Non-English speakers considered a social problem</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Programs to "Americanize" them</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Immigration limited from China, Japan, Mexico, southern, central Europe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Shape 391"/>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92" name="Shape 392"/>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93" name="Shape 393"/>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Immigration to the United States, 1900-1920 </a:t>
            </a:r>
            <a:br>
              <a:rPr lang="en" sz="4200" b="0" i="0" u="none" strike="noStrike" cap="none" baseline="0" dirty="0">
                <a:solidFill>
                  <a:schemeClr val="dk2"/>
                </a:solidFill>
                <a:latin typeface="Tahoma"/>
                <a:ea typeface="Tahoma"/>
                <a:cs typeface="Tahoma"/>
                <a:sym typeface="Tahoma"/>
              </a:rPr>
            </a:br>
            <a:r>
              <a:rPr lang="en" sz="4200" b="0" i="0" u="none" strike="noStrike" cap="none" baseline="0" dirty="0">
                <a:solidFill>
                  <a:schemeClr val="dk2"/>
                </a:solidFill>
                <a:latin typeface="Tahoma"/>
                <a:ea typeface="Tahoma"/>
                <a:cs typeface="Tahoma"/>
                <a:sym typeface="Tahoma"/>
              </a:rPr>
              <a:t>(by area of origin)</a:t>
            </a:r>
          </a:p>
        </p:txBody>
      </p:sp>
      <p:pic>
        <p:nvPicPr>
          <p:cNvPr id="394" name="Shape 394"/>
          <p:cNvPicPr preferRelativeResize="0"/>
          <p:nvPr/>
        </p:nvPicPr>
        <p:blipFill rotWithShape="1">
          <a:blip r:embed="rId3">
            <a:alphaModFix/>
          </a:blip>
          <a:srcRect/>
          <a:stretch/>
        </p:blipFill>
        <p:spPr>
          <a:xfrm>
            <a:off x="2133600" y="1771650"/>
            <a:ext cx="4779961" cy="3196827"/>
          </a:xfrm>
          <a:prstGeom prst="rect">
            <a:avLst/>
          </a:prstGeom>
          <a:solidFill>
            <a:srgbClr val="FFFFFF"/>
          </a:solid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Shape 399"/>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00" name="Shape 400"/>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01" name="Shape 401"/>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Mexican Immigration to the United States, 1900-1920 </a:t>
            </a:r>
          </a:p>
        </p:txBody>
      </p:sp>
      <p:pic>
        <p:nvPicPr>
          <p:cNvPr id="402" name="Shape 402"/>
          <p:cNvPicPr preferRelativeResize="0"/>
          <p:nvPr/>
        </p:nvPicPr>
        <p:blipFill rotWithShape="1">
          <a:blip r:embed="rId3">
            <a:alphaModFix/>
          </a:blip>
          <a:srcRect/>
          <a:stretch/>
        </p:blipFill>
        <p:spPr>
          <a:xfrm>
            <a:off x="1600200" y="1428750"/>
            <a:ext cx="5610224" cy="3520677"/>
          </a:xfrm>
          <a:prstGeom prst="rect">
            <a:avLst/>
          </a:prstGeom>
          <a:solidFill>
            <a:srgbClr val="FFFFFF"/>
          </a:solid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Shape 407"/>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08" name="Shape 408"/>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09" name="Shape 409"/>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Conflict in the Workplace</a:t>
            </a:r>
          </a:p>
        </p:txBody>
      </p:sp>
      <p:sp>
        <p:nvSpPr>
          <p:cNvPr id="410" name="Shape 410"/>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1915-1918--new round of labor unrest</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Industrial productivity falls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Union membership soars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4"/>
        <p:cNvGrpSpPr/>
        <p:nvPr/>
      </p:nvGrpSpPr>
      <p:grpSpPr>
        <a:xfrm>
          <a:off x="0" y="0"/>
          <a:ext cx="0" cy="0"/>
          <a:chOff x="0" y="0"/>
          <a:chExt cx="0" cy="0"/>
        </a:xfrm>
      </p:grpSpPr>
      <p:sp>
        <p:nvSpPr>
          <p:cNvPr id="415" name="Shape 415"/>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16" name="Shape 416"/>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17" name="Shape 417"/>
          <p:cNvSpPr txBox="1">
            <a:spLocks noGrp="1"/>
          </p:cNvSpPr>
          <p:nvPr>
            <p:ph type="title"/>
          </p:nvPr>
        </p:nvSpPr>
        <p:spPr>
          <a:xfrm>
            <a:off x="457200" y="-2"/>
            <a:ext cx="8229600" cy="6423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Organizing Labor</a:t>
            </a:r>
          </a:p>
        </p:txBody>
      </p:sp>
      <p:sp>
        <p:nvSpPr>
          <p:cNvPr id="418" name="Shape 418"/>
          <p:cNvSpPr txBox="1">
            <a:spLocks noGrp="1"/>
          </p:cNvSpPr>
          <p:nvPr>
            <p:ph type="body" idx="1"/>
          </p:nvPr>
        </p:nvSpPr>
        <p:spPr>
          <a:xfrm>
            <a:off x="457200" y="707225"/>
            <a:ext cx="8229600" cy="4287000"/>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A.F.L. the largest union</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1903--women excluded from A.F.L. form Women's Trade Union League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1905--others excluded from A.F.L. form Industrial Workers of the World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Radical organizations win spectacular strikes with small numbers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Fears of class warfare increase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08359"/>
            <a:ext cx="8229600" cy="85486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3800" b="0" i="0" u="none" strike="noStrike" cap="none" baseline="0" dirty="0">
                <a:solidFill>
                  <a:schemeClr val="dk2"/>
                </a:solidFill>
                <a:latin typeface="Tahoma"/>
                <a:ea typeface="Tahoma"/>
                <a:cs typeface="Tahoma"/>
                <a:sym typeface="Tahoma"/>
              </a:rPr>
              <a:t>Labor Union Membership, 1897-1920</a:t>
            </a:r>
          </a:p>
        </p:txBody>
      </p:sp>
      <p:pic>
        <p:nvPicPr>
          <p:cNvPr id="424" name="Shape 424"/>
          <p:cNvPicPr preferRelativeResize="0">
            <a:picLocks noGrp="1"/>
          </p:cNvPicPr>
          <p:nvPr>
            <p:ph type="body" idx="1"/>
          </p:nvPr>
        </p:nvPicPr>
        <p:blipFill rotWithShape="1">
          <a:blip r:embed="rId3">
            <a:alphaModFix/>
          </a:blip>
          <a:srcRect/>
          <a:stretch/>
        </p:blipFill>
        <p:spPr>
          <a:xfrm>
            <a:off x="1447800" y="1485900"/>
            <a:ext cx="5180011" cy="32575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sp>
        <p:nvSpPr>
          <p:cNvPr id="429" name="Shape 429"/>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30" name="Shape 430"/>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31" name="Shape 431"/>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Working with Workers</a:t>
            </a:r>
          </a:p>
        </p:txBody>
      </p:sp>
      <p:sp>
        <p:nvSpPr>
          <p:cNvPr id="432" name="Shape 432"/>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Employers improve working conditions to avoid trouble</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Henry Ford doubles wages, reduces workday</a:t>
            </a:r>
          </a:p>
          <a:p>
            <a:pPr marL="742950" marR="0" lvl="1" indent="-285750" algn="l" rtl="0">
              <a:lnSpc>
                <a:spcPct val="100000"/>
              </a:lnSpc>
              <a:spcBef>
                <a:spcPts val="560"/>
              </a:spcBef>
              <a:spcAft>
                <a:spcPts val="0"/>
              </a:spcAft>
              <a:buClr>
                <a:schemeClr val="folHlink"/>
              </a:buClr>
              <a:buSzPct val="75000"/>
              <a:buFont typeface="Noto Symbol"/>
              <a:buChar char="●"/>
            </a:pPr>
            <a:r>
              <a:rPr lang="en" sz="2800" b="0" i="0" u="none" strike="noStrike" cap="none" baseline="0" dirty="0">
                <a:solidFill>
                  <a:schemeClr val="dk1"/>
                </a:solidFill>
                <a:latin typeface="Tahoma"/>
                <a:ea typeface="Tahoma"/>
                <a:cs typeface="Tahoma"/>
                <a:sym typeface="Tahoma"/>
              </a:rPr>
              <a:t>plant production increases</a:t>
            </a:r>
          </a:p>
          <a:p>
            <a:pPr marL="742950" marR="0" lvl="1" indent="-285750" algn="l" rtl="0">
              <a:lnSpc>
                <a:spcPct val="100000"/>
              </a:lnSpc>
              <a:spcBef>
                <a:spcPts val="560"/>
              </a:spcBef>
              <a:spcAft>
                <a:spcPts val="0"/>
              </a:spcAft>
              <a:buClr>
                <a:schemeClr val="folHlink"/>
              </a:buClr>
              <a:buSzPct val="75000"/>
              <a:buFont typeface="Noto Symbol"/>
              <a:buChar char="●"/>
            </a:pPr>
            <a:r>
              <a:rPr lang="en" sz="2800" b="0" i="0" u="none" strike="noStrike" cap="none" baseline="0" dirty="0">
                <a:solidFill>
                  <a:schemeClr val="dk1"/>
                </a:solidFill>
                <a:latin typeface="Tahoma"/>
                <a:ea typeface="Tahoma"/>
                <a:cs typeface="Tahoma"/>
                <a:sym typeface="Tahoma"/>
              </a:rPr>
              <a:t>union activity ends ( partly due to his “security forces”)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Shape 437"/>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38" name="Shape 438"/>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39" name="Shape 439"/>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Amoskeag</a:t>
            </a:r>
          </a:p>
        </p:txBody>
      </p:sp>
      <p:sp>
        <p:nvSpPr>
          <p:cNvPr id="440" name="Shape 440"/>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Amoskeag mills model paternalistic approach to labor management</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Company hires whole families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Benefits include playgrounds, health care, home-buying plans, recreation areas, etc…</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Shape 445"/>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46" name="Shape 446"/>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47" name="Shape 447"/>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A New Urban Culture</a:t>
            </a:r>
          </a:p>
        </p:txBody>
      </p:sp>
      <p:sp>
        <p:nvSpPr>
          <p:cNvPr id="448" name="Shape 448"/>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Mass production means mass consumption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Most Americans experience abundance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Shape 311"/>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12" name="Shape 312"/>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13" name="Shape 313"/>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The Changing Face of Industrialism</a:t>
            </a:r>
          </a:p>
        </p:txBody>
      </p:sp>
      <p:sp>
        <p:nvSpPr>
          <p:cNvPr id="314" name="Shape 314"/>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Font typeface="Noto Symbol"/>
              <a:buChar char="●"/>
            </a:pPr>
            <a:endParaRPr sz="3200" dirty="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Industrial growth means more goods at lower prices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Residue of social problems from 1890s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New century begins on optimistic note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Shape 453"/>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54" name="Shape 454"/>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55" name="Shape 455"/>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Production and Consumption</a:t>
            </a:r>
          </a:p>
        </p:txBody>
      </p:sp>
      <p:sp>
        <p:nvSpPr>
          <p:cNvPr id="456" name="Shape 456"/>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1900-1920--new advertising techniques create demand for goods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Goods increase U.S. standard of living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Wealth increasingly concentrated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Shape 461"/>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62" name="Shape 462"/>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63" name="Shape 463"/>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Living and Dying </a:t>
            </a:r>
            <a:br>
              <a:rPr lang="en" sz="4200" b="0" i="0" u="none" strike="noStrike" cap="none" baseline="0" dirty="0">
                <a:solidFill>
                  <a:schemeClr val="dk2"/>
                </a:solidFill>
                <a:latin typeface="Tahoma"/>
                <a:ea typeface="Tahoma"/>
                <a:cs typeface="Tahoma"/>
                <a:sym typeface="Tahoma"/>
              </a:rPr>
            </a:br>
            <a:r>
              <a:rPr lang="en" sz="4200" b="0" i="0" u="none" strike="noStrike" cap="none" baseline="0" dirty="0">
                <a:solidFill>
                  <a:schemeClr val="dk2"/>
                </a:solidFill>
                <a:latin typeface="Tahoma"/>
                <a:ea typeface="Tahoma"/>
                <a:cs typeface="Tahoma"/>
                <a:sym typeface="Tahoma"/>
              </a:rPr>
              <a:t>in an Urban Nation</a:t>
            </a:r>
          </a:p>
        </p:txBody>
      </p:sp>
      <p:sp>
        <p:nvSpPr>
          <p:cNvPr id="464" name="Shape 464"/>
          <p:cNvSpPr txBox="1">
            <a:spLocks noGrp="1"/>
          </p:cNvSpPr>
          <p:nvPr>
            <p:ph type="body" idx="1"/>
          </p:nvPr>
        </p:nvSpPr>
        <p:spPr>
          <a:xfrm>
            <a:off x="457200" y="1483518"/>
            <a:ext cx="8229600" cy="3114674"/>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By 1920 the average life span increased substantially</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Booming cities take on modern form</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Zoning regulations separate industrial, commercial, residential areas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Shape 469"/>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70" name="Shape 470"/>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71" name="Shape 471"/>
          <p:cNvSpPr txBox="1">
            <a:spLocks noGrp="1"/>
          </p:cNvSpPr>
          <p:nvPr>
            <p:ph type="title"/>
          </p:nvPr>
        </p:nvSpPr>
        <p:spPr>
          <a:xfrm>
            <a:off x="457200" y="-38924"/>
            <a:ext cx="8229600" cy="674400"/>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Popular Pastimes</a:t>
            </a:r>
          </a:p>
        </p:txBody>
      </p:sp>
      <p:sp>
        <p:nvSpPr>
          <p:cNvPr id="472" name="Shape 472"/>
          <p:cNvSpPr txBox="1">
            <a:spLocks noGrp="1"/>
          </p:cNvSpPr>
          <p:nvPr>
            <p:ph type="body" idx="1"/>
          </p:nvPr>
        </p:nvSpPr>
        <p:spPr>
          <a:xfrm>
            <a:off x="457200" y="635476"/>
            <a:ext cx="8229600" cy="3962699"/>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Ordinary people achieve leisure for first time in American history</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Spectator pastimes include baseball,  football, movies, concerts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Popular music--Sousa marches, ragtime, blues, jazz, vaudeville</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Light reading includes romance, detective, science-fiction novels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Shape 477"/>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78" name="Shape 478"/>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79" name="Shape 479"/>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Experimentation in the Arts</a:t>
            </a:r>
          </a:p>
        </p:txBody>
      </p:sp>
      <p:sp>
        <p:nvSpPr>
          <p:cNvPr id="480" name="Shape 480"/>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Dance--Isadora Duncan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Painting--Ashcan School, post-Impressionists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Poetry--T.S. Eliot and Ezra Pound</a:t>
            </a:r>
          </a:p>
          <a:p>
            <a:pPr marL="342900" marR="0" lvl="0" indent="-180340" algn="l" rtl="0">
              <a:lnSpc>
                <a:spcPct val="100000"/>
              </a:lnSpc>
              <a:spcBef>
                <a:spcPts val="640"/>
              </a:spcBef>
              <a:spcAft>
                <a:spcPts val="0"/>
              </a:spcAft>
              <a:buClr>
                <a:schemeClr val="hlink"/>
              </a:buClr>
              <a:buFont typeface="Noto Symbol"/>
              <a:buNone/>
            </a:pPr>
            <a:endParaRPr sz="3200" b="0" i="0" u="none" strike="noStrike" cap="none" baseline="0" dirty="0">
              <a:solidFill>
                <a:schemeClr val="dk1"/>
              </a:solidFill>
              <a:latin typeface="Tahoma"/>
              <a:ea typeface="Tahoma"/>
              <a:cs typeface="Tahoma"/>
              <a:sym typeface="Tahom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5" name="Shape 485"/>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86" name="Shape 486"/>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487" name="Shape 487"/>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A Ferment of Discovery and Reform</a:t>
            </a:r>
          </a:p>
        </p:txBody>
      </p:sp>
      <p:sp>
        <p:nvSpPr>
          <p:cNvPr id="488" name="Shape 488"/>
          <p:cNvSpPr txBox="1">
            <a:spLocks noGrp="1"/>
          </p:cNvSpPr>
          <p:nvPr>
            <p:ph type="body" idx="1"/>
          </p:nvPr>
        </p:nvSpPr>
        <p:spPr>
          <a:xfrm>
            <a:off x="457200" y="1435893"/>
            <a:ext cx="8229600" cy="3162300"/>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Racism, labor conflict remain</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Solid social and economic gains made</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Optimism that social experiments can succeed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2"/>
        <p:cNvGrpSpPr/>
        <p:nvPr/>
      </p:nvGrpSpPr>
      <p:grpSpPr>
        <a:xfrm>
          <a:off x="0" y="0"/>
          <a:ext cx="0" cy="0"/>
          <a:chOff x="0" y="0"/>
          <a:chExt cx="0" cy="0"/>
        </a:xfrm>
      </p:grpSpPr>
      <p:pic>
        <p:nvPicPr>
          <p:cNvPr id="493" name="Shape 493"/>
          <p:cNvPicPr preferRelativeResize="0"/>
          <p:nvPr/>
        </p:nvPicPr>
        <p:blipFill rotWithShape="1">
          <a:blip r:embed="rId3">
            <a:alphaModFix/>
          </a:blip>
          <a:srcRect/>
          <a:stretch/>
        </p:blipFill>
        <p:spPr>
          <a:xfrm>
            <a:off x="304800" y="2914650"/>
            <a:ext cx="2066924" cy="2057399"/>
          </a:xfrm>
          <a:prstGeom prst="rect">
            <a:avLst/>
          </a:prstGeom>
          <a:solidFill>
            <a:srgbClr val="FFFFFF"/>
          </a:solidFill>
          <a:ln>
            <a:noFill/>
          </a:ln>
        </p:spPr>
      </p:pic>
      <p:pic>
        <p:nvPicPr>
          <p:cNvPr id="494" name="Shape 494"/>
          <p:cNvPicPr preferRelativeResize="0"/>
          <p:nvPr/>
        </p:nvPicPr>
        <p:blipFill rotWithShape="1">
          <a:blip r:embed="rId4">
            <a:alphaModFix/>
          </a:blip>
          <a:srcRect/>
          <a:stretch/>
        </p:blipFill>
        <p:spPr>
          <a:xfrm>
            <a:off x="6324600" y="171450"/>
            <a:ext cx="2666999" cy="1510902"/>
          </a:xfrm>
          <a:prstGeom prst="rect">
            <a:avLst/>
          </a:prstGeom>
          <a:solidFill>
            <a:srgbClr val="FFFFFF"/>
          </a:solidFill>
          <a:ln>
            <a:noFill/>
          </a:ln>
        </p:spPr>
      </p:pic>
      <p:pic>
        <p:nvPicPr>
          <p:cNvPr id="495" name="Shape 495"/>
          <p:cNvPicPr preferRelativeResize="0"/>
          <p:nvPr/>
        </p:nvPicPr>
        <p:blipFill rotWithShape="1">
          <a:blip r:embed="rId5">
            <a:alphaModFix/>
          </a:blip>
          <a:srcRect/>
          <a:stretch/>
        </p:blipFill>
        <p:spPr>
          <a:xfrm>
            <a:off x="152400" y="171450"/>
            <a:ext cx="3657600" cy="1964531"/>
          </a:xfrm>
          <a:prstGeom prst="rect">
            <a:avLst/>
          </a:prstGeom>
          <a:solidFill>
            <a:srgbClr val="FFFFFF"/>
          </a:solidFill>
          <a:ln>
            <a:noFill/>
          </a:ln>
        </p:spPr>
      </p:pic>
      <p:pic>
        <p:nvPicPr>
          <p:cNvPr id="496" name="Shape 496"/>
          <p:cNvPicPr preferRelativeResize="0"/>
          <p:nvPr/>
        </p:nvPicPr>
        <p:blipFill rotWithShape="1">
          <a:blip r:embed="rId6">
            <a:alphaModFix/>
          </a:blip>
          <a:srcRect/>
          <a:stretch/>
        </p:blipFill>
        <p:spPr>
          <a:xfrm>
            <a:off x="5181600" y="2743200"/>
            <a:ext cx="3809999" cy="2272902"/>
          </a:xfrm>
          <a:prstGeom prst="rect">
            <a:avLst/>
          </a:prstGeom>
          <a:solidFill>
            <a:srgbClr val="FFFFFF"/>
          </a:solidFill>
          <a:ln>
            <a:noFill/>
          </a:ln>
        </p:spPr>
      </p:pic>
      <p:sp>
        <p:nvSpPr>
          <p:cNvPr id="497" name="Shape 497"/>
          <p:cNvSpPr/>
          <p:nvPr/>
        </p:nvSpPr>
        <p:spPr>
          <a:xfrm>
            <a:off x="457200" y="342900"/>
            <a:ext cx="8305800" cy="3371849"/>
          </a:xfrm>
          <a:prstGeom prst="rect">
            <a:avLst/>
          </a:prstGeom>
        </p:spPr>
        <p:txBody>
          <a:bodyPr>
            <a:prstTxWarp prst="textPlain">
              <a:avLst/>
            </a:prstTxWarp>
          </a:bodyPr>
          <a:lstStyle/>
          <a:p>
            <a:pPr algn="l"/>
            <a:r>
              <a:rPr b="0" i="0">
                <a:ln w="34925" cap="flat">
                  <a:solidFill>
                    <a:srgbClr val="000000"/>
                  </a:solidFill>
                  <a:prstDash val="solid"/>
                  <a:miter/>
                  <a:headEnd type="none" w="med" len="med"/>
                  <a:tailEnd type="none" w="med" len="med"/>
                </a:ln>
                <a:solidFill>
                  <a:srgbClr val="FFFFFF"/>
                </a:solidFill>
                <a:latin typeface="Arial"/>
              </a:rPr>
              <a:t>Progressives</a:t>
            </a:r>
          </a:p>
        </p:txBody>
      </p:sp>
      <p:sp>
        <p:nvSpPr>
          <p:cNvPr id="498" name="Shape 498"/>
          <p:cNvSpPr txBox="1">
            <a:spLocks noGrp="1"/>
          </p:cNvSpPr>
          <p:nvPr>
            <p:ph type="title"/>
          </p:nvPr>
        </p:nvSpPr>
        <p:spPr>
          <a:xfrm>
            <a:off x="0" y="4400550"/>
            <a:ext cx="9144000" cy="7429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Quattrocento"/>
              <a:buNone/>
            </a:pPr>
            <a:r>
              <a:rPr lang="en" sz="3200" b="0" i="0" u="none" strike="noStrike" cap="none" baseline="0" dirty="0">
                <a:solidFill>
                  <a:schemeClr val="lt1"/>
                </a:solidFill>
                <a:latin typeface="Quattrocento"/>
                <a:ea typeface="Quattrocento"/>
                <a:cs typeface="Quattrocento"/>
                <a:sym typeface="Quattrocento"/>
              </a:rPr>
              <a:t>CAHSS Standard 11.2.9</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pic>
        <p:nvPicPr>
          <p:cNvPr id="503" name="Shape 503"/>
          <p:cNvPicPr preferRelativeResize="0"/>
          <p:nvPr/>
        </p:nvPicPr>
        <p:blipFill rotWithShape="1">
          <a:blip r:embed="rId3">
            <a:alphaModFix/>
          </a:blip>
          <a:srcRect/>
          <a:stretch/>
        </p:blipFill>
        <p:spPr>
          <a:xfrm>
            <a:off x="6477000" y="2514600"/>
            <a:ext cx="1885950" cy="1943100"/>
          </a:xfrm>
          <a:prstGeom prst="rect">
            <a:avLst/>
          </a:prstGeom>
          <a:solidFill>
            <a:srgbClr val="FFFFFF"/>
          </a:solidFill>
          <a:ln>
            <a:noFill/>
          </a:ln>
        </p:spPr>
      </p:pic>
      <p:sp>
        <p:nvSpPr>
          <p:cNvPr id="504" name="Shape 504"/>
          <p:cNvSpPr txBox="1">
            <a:spLocks noGrp="1"/>
          </p:cNvSpPr>
          <p:nvPr>
            <p:ph type="title"/>
          </p:nvPr>
        </p:nvSpPr>
        <p:spPr>
          <a:xfrm>
            <a:off x="0" y="0"/>
            <a:ext cx="9144000" cy="571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4400" b="1" i="0" u="none" strike="noStrike" cap="none" baseline="0" dirty="0">
                <a:solidFill>
                  <a:schemeClr val="dk2"/>
                </a:solidFill>
                <a:latin typeface="Quattrocento"/>
                <a:ea typeface="Quattrocento"/>
                <a:cs typeface="Quattrocento"/>
                <a:sym typeface="Quattrocento"/>
              </a:rPr>
              <a:t>Progressives</a:t>
            </a:r>
          </a:p>
        </p:txBody>
      </p:sp>
      <p:sp>
        <p:nvSpPr>
          <p:cNvPr id="505" name="Shape 505"/>
          <p:cNvSpPr txBox="1">
            <a:spLocks noGrp="1"/>
          </p:cNvSpPr>
          <p:nvPr>
            <p:ph type="body" idx="1"/>
          </p:nvPr>
        </p:nvSpPr>
        <p:spPr>
          <a:xfrm>
            <a:off x="152400" y="571500"/>
            <a:ext cx="8839199" cy="4572000"/>
          </a:xfrm>
          <a:prstGeom prst="rect">
            <a:avLst/>
          </a:prstGeom>
          <a:noFill/>
          <a:ln>
            <a:solidFill>
              <a:schemeClr val="accent1"/>
            </a:solid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Reformers- confronted problems of industrial/ urbanization</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Predominantly middle class</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Women played vital role </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Initially local in scope→ Statewide→ National </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Addressed labor &amp; economic issues</a:t>
            </a:r>
          </a:p>
          <a:p>
            <a:pPr marL="342900" marR="0" lvl="0" indent="-34290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Major Progressive Issues: </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Child Labor</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Prohibition</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Women’s Suffrage</a:t>
            </a:r>
          </a:p>
          <a:p>
            <a:pPr marL="742950" marR="0" lvl="1" indent="-15875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Quattrocento"/>
              <a:ea typeface="Quattrocento"/>
              <a:cs typeface="Quattrocento"/>
              <a:sym typeface="Quattrocento"/>
            </a:endParaRPr>
          </a:p>
          <a:p>
            <a:pPr marL="342900" marR="0" lvl="0" indent="-21590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Quattrocento"/>
              <a:ea typeface="Quattrocento"/>
              <a:cs typeface="Quattrocento"/>
              <a:sym typeface="Quattrocento"/>
            </a:endParaRPr>
          </a:p>
        </p:txBody>
      </p:sp>
      <p:pic>
        <p:nvPicPr>
          <p:cNvPr id="506" name="Shape 506"/>
          <p:cNvPicPr preferRelativeResize="0"/>
          <p:nvPr/>
        </p:nvPicPr>
        <p:blipFill rotWithShape="1">
          <a:blip r:embed="rId4">
            <a:alphaModFix/>
          </a:blip>
          <a:srcRect/>
          <a:stretch/>
        </p:blipFill>
        <p:spPr>
          <a:xfrm>
            <a:off x="6324600" y="1065044"/>
            <a:ext cx="2743200" cy="1487090"/>
          </a:xfrm>
          <a:prstGeom prst="rect">
            <a:avLst/>
          </a:prstGeom>
          <a:solidFill>
            <a:srgbClr val="FFFFFF"/>
          </a:solidFill>
          <a:ln w="34925" cap="flat">
            <a:solidFill>
              <a:schemeClr val="lt1"/>
            </a:solidFill>
            <a:prstDash val="solid"/>
            <a:miter/>
            <a:headEnd type="none" w="med" len="med"/>
            <a:tailEnd type="none" w="med" len="med"/>
          </a:ln>
        </p:spPr>
      </p:pic>
      <p:pic>
        <p:nvPicPr>
          <p:cNvPr id="507" name="Shape 507"/>
          <p:cNvPicPr preferRelativeResize="0"/>
          <p:nvPr/>
        </p:nvPicPr>
        <p:blipFill rotWithShape="1">
          <a:blip r:embed="rId5">
            <a:alphaModFix/>
          </a:blip>
          <a:srcRect/>
          <a:stretch/>
        </p:blipFill>
        <p:spPr>
          <a:xfrm>
            <a:off x="3276600" y="3239460"/>
            <a:ext cx="2743200" cy="1341834"/>
          </a:xfrm>
          <a:prstGeom prst="rect">
            <a:avLst/>
          </a:prstGeom>
          <a:solidFill>
            <a:srgbClr val="FFFFFF"/>
          </a:solidFill>
          <a:ln w="34925" cap="flat">
            <a:solidFill>
              <a:schemeClr val="lt1"/>
            </a:solidFill>
            <a:prstDash val="solid"/>
            <a:miter/>
            <a:headEnd type="none" w="med" len="med"/>
            <a:tailEnd type="none" w="med" len="med"/>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pic>
        <p:nvPicPr>
          <p:cNvPr id="512" name="Shape 512"/>
          <p:cNvPicPr preferRelativeResize="0"/>
          <p:nvPr/>
        </p:nvPicPr>
        <p:blipFill rotWithShape="1">
          <a:blip r:embed="rId3">
            <a:alphaModFix/>
          </a:blip>
          <a:srcRect/>
          <a:stretch/>
        </p:blipFill>
        <p:spPr>
          <a:xfrm>
            <a:off x="0" y="0"/>
            <a:ext cx="9144000" cy="4877990"/>
          </a:xfrm>
          <a:prstGeom prst="rect">
            <a:avLst/>
          </a:prstGeom>
          <a:solidFill>
            <a:srgbClr val="FFFFFF"/>
          </a:solid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0" y="0"/>
            <a:ext cx="9144000" cy="5143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4000" b="1" i="0" u="none" strike="noStrike" cap="none" baseline="0" dirty="0">
                <a:solidFill>
                  <a:schemeClr val="dk2"/>
                </a:solidFill>
                <a:latin typeface="Quattrocento"/>
                <a:ea typeface="Quattrocento"/>
                <a:cs typeface="Quattrocento"/>
                <a:sym typeface="Quattrocento"/>
              </a:rPr>
              <a:t>Orphan Trains</a:t>
            </a:r>
          </a:p>
        </p:txBody>
      </p:sp>
      <p:sp>
        <p:nvSpPr>
          <p:cNvPr id="518" name="Shape 518"/>
          <p:cNvSpPr txBox="1">
            <a:spLocks noGrp="1"/>
          </p:cNvSpPr>
          <p:nvPr>
            <p:ph type="body" idx="1"/>
          </p:nvPr>
        </p:nvSpPr>
        <p:spPr>
          <a:xfrm>
            <a:off x="152400" y="571500"/>
            <a:ext cx="89916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Industrialization created labor population unable to pay for the well being of children</a:t>
            </a:r>
          </a:p>
          <a:p>
            <a:pPr marL="342900" marR="0" lvl="0" indent="-34290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Child homelessness plagued Northeastern US</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100,000’s needed $, food, shelter</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Estimated 30,000 homeless children in NYC in 1850s</a:t>
            </a:r>
          </a:p>
          <a:p>
            <a:pPr marL="342900" marR="0" lvl="0" indent="-34290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Charles Loring Brace est. Children’s Aid Society </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To address problem of child homelessness</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Homeless children from industrial centers sent West by train to work on farms</a:t>
            </a:r>
          </a:p>
          <a:p>
            <a:pPr marL="1143000" marR="0" lvl="2"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1854- 1929 &gt; 120,000 children taken</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Forerunner for modern foster care</a:t>
            </a:r>
          </a:p>
          <a:p>
            <a:pPr marL="342900" marR="0" lvl="0" indent="-34290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Children taken to 45 different states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0"/>
            <a:ext cx="8229600" cy="2514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2400" b="1" i="1" u="none" strike="noStrike" cap="none" baseline="0" dirty="0">
                <a:solidFill>
                  <a:schemeClr val="dk2"/>
                </a:solidFill>
                <a:latin typeface="Arial"/>
                <a:ea typeface="Arial"/>
                <a:cs typeface="Arial"/>
                <a:sym typeface="Arial"/>
              </a:rPr>
              <a:t>"The great duty, is to get utterly out of their surroundings and to send them away to kind Christian homes in the country."</a:t>
            </a:r>
            <a:r>
              <a:rPr lang="en" sz="2400" b="0" i="0" u="none" strike="noStrike" cap="none" baseline="0" dirty="0">
                <a:solidFill>
                  <a:schemeClr val="dk2"/>
                </a:solidFill>
                <a:latin typeface="Arial"/>
                <a:ea typeface="Arial"/>
                <a:cs typeface="Arial"/>
                <a:sym typeface="Arial"/>
              </a:rPr>
              <a:t> </a:t>
            </a:r>
            <a:br>
              <a:rPr lang="en" sz="2400" b="0" i="0" u="none" strike="noStrike" cap="none" baseline="0" dirty="0">
                <a:solidFill>
                  <a:schemeClr val="dk2"/>
                </a:solidFill>
                <a:latin typeface="Arial"/>
                <a:ea typeface="Arial"/>
                <a:cs typeface="Arial"/>
                <a:sym typeface="Arial"/>
              </a:rPr>
            </a:br>
            <a:r>
              <a:rPr lang="en" sz="2400" b="0" i="0" u="none" strike="noStrike" cap="none" baseline="0" dirty="0">
                <a:solidFill>
                  <a:schemeClr val="dk2"/>
                </a:solidFill>
                <a:latin typeface="Arial"/>
                <a:ea typeface="Arial"/>
                <a:cs typeface="Arial"/>
                <a:sym typeface="Arial"/>
              </a:rPr>
              <a:t/>
            </a:r>
            <a:br>
              <a:rPr lang="en" sz="2400" b="0" i="0" u="none" strike="noStrike" cap="none" baseline="0" dirty="0">
                <a:solidFill>
                  <a:schemeClr val="dk2"/>
                </a:solidFill>
                <a:latin typeface="Arial"/>
                <a:ea typeface="Arial"/>
                <a:cs typeface="Arial"/>
                <a:sym typeface="Arial"/>
              </a:rPr>
            </a:br>
            <a:r>
              <a:rPr lang="en" sz="2400" b="0" i="0" u="none" strike="noStrike" cap="none" baseline="0" dirty="0">
                <a:solidFill>
                  <a:schemeClr val="dk2"/>
                </a:solidFill>
                <a:latin typeface="Arial"/>
                <a:ea typeface="Arial"/>
                <a:cs typeface="Arial"/>
                <a:sym typeface="Arial"/>
              </a:rPr>
              <a:t>				- Charles Loring Brace</a:t>
            </a:r>
          </a:p>
        </p:txBody>
      </p:sp>
      <p:pic>
        <p:nvPicPr>
          <p:cNvPr id="524" name="Shape 524"/>
          <p:cNvPicPr preferRelativeResize="0"/>
          <p:nvPr/>
        </p:nvPicPr>
        <p:blipFill rotWithShape="1">
          <a:blip r:embed="rId3">
            <a:alphaModFix/>
          </a:blip>
          <a:srcRect/>
          <a:stretch/>
        </p:blipFill>
        <p:spPr>
          <a:xfrm>
            <a:off x="838200" y="2228850"/>
            <a:ext cx="7467600" cy="3570683"/>
          </a:xfrm>
          <a:prstGeom prst="rect">
            <a:avLst/>
          </a:prstGeom>
          <a:solidFill>
            <a:srgbClr val="FFFFFF"/>
          </a:solid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Shape 319"/>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20" name="Shape 320"/>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21" name="Shape 321"/>
          <p:cNvSpPr txBox="1">
            <a:spLocks noGrp="1"/>
          </p:cNvSpPr>
          <p:nvPr>
            <p:ph type="title"/>
          </p:nvPr>
        </p:nvSpPr>
        <p:spPr>
          <a:xfrm>
            <a:off x="457200" y="-25951"/>
            <a:ext cx="8229600" cy="836699"/>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The Innovative Model T</a:t>
            </a:r>
          </a:p>
        </p:txBody>
      </p:sp>
      <p:sp>
        <p:nvSpPr>
          <p:cNvPr id="322" name="Shape 322"/>
          <p:cNvSpPr txBox="1">
            <a:spLocks noGrp="1"/>
          </p:cNvSpPr>
          <p:nvPr>
            <p:ph type="body" idx="1"/>
          </p:nvPr>
        </p:nvSpPr>
        <p:spPr>
          <a:xfrm>
            <a:off x="457200" y="810750"/>
            <a:ext cx="8229600" cy="3787500"/>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Henry Ford transforms auto industry with mass production and standardized parts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Small profit on each unit, grosses huge profit due to high volume of sales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1908--Model T introduced</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1916--Federal government begins highway subsidies ( build roads for the new cars)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0" y="0"/>
            <a:ext cx="9144000" cy="571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4400" b="1" i="0" u="none" strike="noStrike" cap="none" baseline="0" dirty="0">
                <a:solidFill>
                  <a:schemeClr val="dk2"/>
                </a:solidFill>
                <a:latin typeface="Quattrocento"/>
                <a:ea typeface="Quattrocento"/>
                <a:cs typeface="Quattrocento"/>
                <a:sym typeface="Quattrocento"/>
              </a:rPr>
              <a:t>Jane Addams</a:t>
            </a:r>
          </a:p>
        </p:txBody>
      </p:sp>
      <p:sp>
        <p:nvSpPr>
          <p:cNvPr id="530" name="Shape 530"/>
          <p:cNvSpPr txBox="1">
            <a:spLocks noGrp="1"/>
          </p:cNvSpPr>
          <p:nvPr>
            <p:ph type="body" idx="1"/>
          </p:nvPr>
        </p:nvSpPr>
        <p:spPr>
          <a:xfrm>
            <a:off x="152400" y="571500"/>
            <a:ext cx="8839199"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Progressive- University educated, from wealthy family</a:t>
            </a:r>
          </a:p>
          <a:p>
            <a:pPr marL="342900" marR="0" lvl="0" indent="-34290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Opened Hull House (1889)</a:t>
            </a:r>
          </a:p>
          <a:p>
            <a:pPr marL="742950" marR="0" lvl="1" indent="-311150" algn="l" rtl="0">
              <a:lnSpc>
                <a:spcPct val="100000"/>
              </a:lnSpc>
              <a:spcBef>
                <a:spcPts val="40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Rented mansion</a:t>
            </a:r>
          </a:p>
          <a:p>
            <a:pPr marL="742950" marR="0" lvl="1" indent="-311150" algn="l" rtl="0">
              <a:lnSpc>
                <a:spcPct val="100000"/>
              </a:lnSpc>
              <a:spcBef>
                <a:spcPts val="40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HQ for providing social services</a:t>
            </a:r>
          </a:p>
          <a:p>
            <a:pPr marL="1143000" marR="0" lvl="2" indent="-266700" algn="l" rtl="0">
              <a:lnSpc>
                <a:spcPct val="100000"/>
              </a:lnSpc>
              <a:spcBef>
                <a:spcPts val="3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Health services</a:t>
            </a:r>
          </a:p>
          <a:p>
            <a:pPr marL="1143000" marR="0" lvl="2" indent="-266700" algn="l" rtl="0">
              <a:lnSpc>
                <a:spcPct val="100000"/>
              </a:lnSpc>
              <a:spcBef>
                <a:spcPts val="3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Kindergarten</a:t>
            </a:r>
          </a:p>
          <a:p>
            <a:pPr marL="1143000" marR="0" lvl="2" indent="-266700" algn="l" rtl="0">
              <a:lnSpc>
                <a:spcPct val="100000"/>
              </a:lnSpc>
              <a:spcBef>
                <a:spcPts val="3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Youth clubs</a:t>
            </a:r>
          </a:p>
          <a:p>
            <a:pPr marL="1143000" marR="0" lvl="2" indent="-266700" algn="l" rtl="0">
              <a:lnSpc>
                <a:spcPct val="100000"/>
              </a:lnSpc>
              <a:spcBef>
                <a:spcPts val="3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Cultural festivities and shows</a:t>
            </a:r>
          </a:p>
          <a:p>
            <a:pPr marL="742950" marR="0" lvl="1" indent="-158750" algn="l" rtl="0">
              <a:lnSpc>
                <a:spcPct val="100000"/>
              </a:lnSpc>
              <a:spcBef>
                <a:spcPts val="400"/>
              </a:spcBef>
              <a:spcAft>
                <a:spcPts val="0"/>
              </a:spcAft>
              <a:buClr>
                <a:schemeClr val="dk1"/>
              </a:buClr>
              <a:buFont typeface="Arial"/>
              <a:buNone/>
            </a:pPr>
            <a:endParaRPr sz="2400" b="0" i="0" u="none" strike="noStrike" cap="none" baseline="0" dirty="0">
              <a:solidFill>
                <a:schemeClr val="dk1"/>
              </a:solidFill>
              <a:latin typeface="Quattrocento"/>
              <a:ea typeface="Quattrocento"/>
              <a:cs typeface="Quattrocento"/>
              <a:sym typeface="Quattrocento"/>
            </a:endParaRPr>
          </a:p>
          <a:p>
            <a:pPr marL="342900" marR="0" lvl="0" indent="-215900" algn="l" rtl="0">
              <a:lnSpc>
                <a:spcPct val="100000"/>
              </a:lnSpc>
              <a:spcBef>
                <a:spcPts val="400"/>
              </a:spcBef>
              <a:spcAft>
                <a:spcPts val="0"/>
              </a:spcAft>
              <a:buClr>
                <a:schemeClr val="dk1"/>
              </a:buClr>
              <a:buFont typeface="Arial"/>
              <a:buNone/>
            </a:pPr>
            <a:endParaRPr sz="2400" b="0" i="0" u="none" strike="noStrike" cap="none" baseline="0" dirty="0">
              <a:solidFill>
                <a:schemeClr val="dk1"/>
              </a:solidFill>
              <a:latin typeface="Quattrocento"/>
              <a:ea typeface="Quattrocento"/>
              <a:cs typeface="Quattrocento"/>
              <a:sym typeface="Quattrocento"/>
            </a:endParaRPr>
          </a:p>
        </p:txBody>
      </p:sp>
      <p:pic>
        <p:nvPicPr>
          <p:cNvPr id="531" name="Shape 531"/>
          <p:cNvPicPr preferRelativeResize="0"/>
          <p:nvPr/>
        </p:nvPicPr>
        <p:blipFill rotWithShape="1">
          <a:blip r:embed="rId3">
            <a:alphaModFix/>
          </a:blip>
          <a:srcRect/>
          <a:stretch/>
        </p:blipFill>
        <p:spPr>
          <a:xfrm>
            <a:off x="5276850" y="1078706"/>
            <a:ext cx="3867149" cy="4064793"/>
          </a:xfrm>
          <a:prstGeom prst="rect">
            <a:avLst/>
          </a:prstGeom>
          <a:solidFill>
            <a:srgbClr val="FFFFFF"/>
          </a:solid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pic>
        <p:nvPicPr>
          <p:cNvPr id="536" name="Shape 536"/>
          <p:cNvPicPr preferRelativeResize="0"/>
          <p:nvPr/>
        </p:nvPicPr>
        <p:blipFill rotWithShape="1">
          <a:blip r:embed="rId3">
            <a:alphaModFix/>
          </a:blip>
          <a:srcRect/>
          <a:stretch/>
        </p:blipFill>
        <p:spPr>
          <a:xfrm>
            <a:off x="0" y="171450"/>
            <a:ext cx="10201274" cy="4838700"/>
          </a:xfrm>
          <a:prstGeom prst="rect">
            <a:avLst/>
          </a:prstGeom>
          <a:solidFill>
            <a:srgbClr val="FFFFFF"/>
          </a:solidFill>
          <a:ln>
            <a:noFill/>
          </a:ln>
        </p:spPr>
      </p:pic>
      <p:sp>
        <p:nvSpPr>
          <p:cNvPr id="537" name="Shape 537"/>
          <p:cNvSpPr txBox="1">
            <a:spLocks noGrp="1"/>
          </p:cNvSpPr>
          <p:nvPr>
            <p:ph type="title"/>
          </p:nvPr>
        </p:nvSpPr>
        <p:spPr>
          <a:xfrm>
            <a:off x="5562600" y="228600"/>
            <a:ext cx="3581399" cy="1543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2800" b="0" i="1" u="none" strike="noStrike" cap="none" baseline="0" dirty="0">
                <a:solidFill>
                  <a:schemeClr val="dk2"/>
                </a:solidFill>
                <a:latin typeface="Quattrocento"/>
                <a:ea typeface="Quattrocento"/>
                <a:cs typeface="Quattrocento"/>
                <a:sym typeface="Quattrocento"/>
              </a:rPr>
              <a:t>Hull House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pic>
        <p:nvPicPr>
          <p:cNvPr id="542" name="Shape 542"/>
          <p:cNvPicPr preferRelativeResize="0"/>
          <p:nvPr/>
        </p:nvPicPr>
        <p:blipFill rotWithShape="1">
          <a:blip r:embed="rId3">
            <a:alphaModFix/>
          </a:blip>
          <a:srcRect/>
          <a:stretch/>
        </p:blipFill>
        <p:spPr>
          <a:xfrm>
            <a:off x="0" y="0"/>
            <a:ext cx="9144000" cy="4396977"/>
          </a:xfrm>
          <a:prstGeom prst="rect">
            <a:avLst/>
          </a:prstGeom>
          <a:solidFill>
            <a:srgbClr val="FFFFFF"/>
          </a:solidFill>
          <a:ln>
            <a:noFill/>
          </a:ln>
        </p:spPr>
      </p:pic>
      <p:sp>
        <p:nvSpPr>
          <p:cNvPr id="543" name="Shape 543"/>
          <p:cNvSpPr txBox="1">
            <a:spLocks noGrp="1"/>
          </p:cNvSpPr>
          <p:nvPr>
            <p:ph type="title"/>
          </p:nvPr>
        </p:nvSpPr>
        <p:spPr>
          <a:xfrm>
            <a:off x="0" y="4343400"/>
            <a:ext cx="9144000" cy="800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2800" b="0" i="1" u="none" strike="noStrike" cap="none" baseline="0" dirty="0">
                <a:solidFill>
                  <a:schemeClr val="dk2"/>
                </a:solidFill>
                <a:latin typeface="Quattrocento"/>
                <a:ea typeface="Quattrocento"/>
                <a:cs typeface="Quattrocento"/>
                <a:sym typeface="Quattrocento"/>
              </a:rPr>
              <a:t>The nursery at Hull House</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pic>
        <p:nvPicPr>
          <p:cNvPr id="548" name="Shape 548"/>
          <p:cNvPicPr preferRelativeResize="0"/>
          <p:nvPr/>
        </p:nvPicPr>
        <p:blipFill rotWithShape="1">
          <a:blip r:embed="rId3">
            <a:alphaModFix/>
          </a:blip>
          <a:srcRect/>
          <a:stretch/>
        </p:blipFill>
        <p:spPr>
          <a:xfrm>
            <a:off x="285750" y="3571"/>
            <a:ext cx="8572500" cy="5136356"/>
          </a:xfrm>
          <a:prstGeom prst="rect">
            <a:avLst/>
          </a:prstGeom>
          <a:solidFill>
            <a:srgbClr val="FFFFFF"/>
          </a:solid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pic>
        <p:nvPicPr>
          <p:cNvPr id="553" name="Shape 553"/>
          <p:cNvPicPr preferRelativeResize="0"/>
          <p:nvPr/>
        </p:nvPicPr>
        <p:blipFill rotWithShape="1">
          <a:blip r:embed="rId3">
            <a:alphaModFix/>
          </a:blip>
          <a:srcRect/>
          <a:stretch/>
        </p:blipFill>
        <p:spPr>
          <a:xfrm>
            <a:off x="0" y="0"/>
            <a:ext cx="9144000" cy="4213621"/>
          </a:xfrm>
          <a:prstGeom prst="rect">
            <a:avLst/>
          </a:prstGeom>
          <a:solidFill>
            <a:srgbClr val="FFFFFF"/>
          </a:solidFill>
          <a:ln>
            <a:noFill/>
          </a:ln>
        </p:spPr>
      </p:pic>
      <p:sp>
        <p:nvSpPr>
          <p:cNvPr id="554" name="Shape 554"/>
          <p:cNvSpPr txBox="1">
            <a:spLocks noGrp="1"/>
          </p:cNvSpPr>
          <p:nvPr>
            <p:ph type="title"/>
          </p:nvPr>
        </p:nvSpPr>
        <p:spPr>
          <a:xfrm>
            <a:off x="0" y="4286250"/>
            <a:ext cx="9144000" cy="8572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2800" b="0" i="1" u="none" strike="noStrike" cap="none" baseline="0" dirty="0">
                <a:solidFill>
                  <a:schemeClr val="dk2"/>
                </a:solidFill>
                <a:latin typeface="Quattrocento"/>
                <a:ea typeface="Quattrocento"/>
                <a:cs typeface="Quattrocento"/>
                <a:sym typeface="Quattrocento"/>
              </a:rPr>
              <a:t>The library at Hull House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pic>
        <p:nvPicPr>
          <p:cNvPr id="559" name="Shape 559"/>
          <p:cNvPicPr preferRelativeResize="0"/>
          <p:nvPr/>
        </p:nvPicPr>
        <p:blipFill rotWithShape="1">
          <a:blip r:embed="rId3">
            <a:alphaModFix/>
          </a:blip>
          <a:srcRect/>
          <a:stretch/>
        </p:blipFill>
        <p:spPr>
          <a:xfrm>
            <a:off x="0" y="0"/>
            <a:ext cx="6002336" cy="5143499"/>
          </a:xfrm>
          <a:prstGeom prst="rect">
            <a:avLst/>
          </a:prstGeom>
          <a:solidFill>
            <a:srgbClr val="FFFFFF"/>
          </a:solidFill>
          <a:ln>
            <a:noFill/>
          </a:ln>
        </p:spPr>
      </p:pic>
      <p:sp>
        <p:nvSpPr>
          <p:cNvPr id="560" name="Shape 560"/>
          <p:cNvSpPr txBox="1">
            <a:spLocks noGrp="1"/>
          </p:cNvSpPr>
          <p:nvPr>
            <p:ph type="title"/>
          </p:nvPr>
        </p:nvSpPr>
        <p:spPr>
          <a:xfrm>
            <a:off x="6019800" y="457200"/>
            <a:ext cx="3124199" cy="33718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2800" b="0" i="1" u="none" strike="noStrike" cap="none" baseline="0" dirty="0">
                <a:solidFill>
                  <a:schemeClr val="dk2"/>
                </a:solidFill>
                <a:latin typeface="Quattrocento"/>
                <a:ea typeface="Quattrocento"/>
                <a:cs typeface="Quattrocento"/>
                <a:sym typeface="Quattrocento"/>
              </a:rPr>
              <a:t>Social programs at Hull House benefited children and adults.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0" y="0"/>
            <a:ext cx="9144000" cy="440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3600" b="1" i="0" u="none" strike="noStrike" cap="none" baseline="0" dirty="0">
                <a:solidFill>
                  <a:schemeClr val="dk2"/>
                </a:solidFill>
                <a:latin typeface="Quattrocento"/>
                <a:ea typeface="Quattrocento"/>
                <a:cs typeface="Quattrocento"/>
                <a:sym typeface="Quattrocento"/>
              </a:rPr>
              <a:t>Women’s Suffrage</a:t>
            </a:r>
          </a:p>
        </p:txBody>
      </p:sp>
      <p:sp>
        <p:nvSpPr>
          <p:cNvPr id="566" name="Shape 566"/>
          <p:cNvSpPr txBox="1">
            <a:spLocks noGrp="1"/>
          </p:cNvSpPr>
          <p:nvPr>
            <p:ph type="body" idx="1"/>
          </p:nvPr>
        </p:nvSpPr>
        <p:spPr>
          <a:xfrm>
            <a:off x="152400" y="571500"/>
            <a:ext cx="8839199" cy="4572000"/>
          </a:xfrm>
          <a:prstGeom prst="rect">
            <a:avLst/>
          </a:prstGeom>
          <a:noFill/>
          <a:ln>
            <a:noFill/>
          </a:ln>
        </p:spPr>
        <p:txBody>
          <a:bodyPr lIns="91425" tIns="45700" rIns="91425" bIns="45700" anchor="t" anchorCtr="0">
            <a:noAutofit/>
          </a:bodyPr>
          <a:lstStyle/>
          <a:p>
            <a:pPr marL="342900" marR="0" lvl="0" indent="-317500" algn="l" rtl="0">
              <a:lnSpc>
                <a:spcPct val="100000"/>
              </a:lnSpc>
              <a:spcBef>
                <a:spcPts val="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Suffrage- the right to vote</a:t>
            </a:r>
          </a:p>
          <a:p>
            <a:pPr marL="342900" marR="0" lvl="0" indent="-317500" algn="l" rtl="0">
              <a:lnSpc>
                <a:spcPct val="100000"/>
              </a:lnSpc>
              <a:spcBef>
                <a:spcPts val="5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Movement began in the 1820’s</a:t>
            </a:r>
          </a:p>
          <a:p>
            <a:pPr marL="342900" marR="0" lvl="0" indent="-317500" algn="l" rtl="0">
              <a:lnSpc>
                <a:spcPct val="100000"/>
              </a:lnSpc>
              <a:spcBef>
                <a:spcPts val="5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Elizabeth Cady Stanton &amp; Lucretia Mott</a:t>
            </a:r>
          </a:p>
          <a:p>
            <a:pPr marL="742950" marR="0" lvl="1" indent="-28575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1848- Organized Women’s Rights Convention (Seneca Falls, NY)</a:t>
            </a:r>
          </a:p>
          <a:p>
            <a:pPr marL="342900" marR="0" lvl="0" indent="-317500" algn="l" rtl="0">
              <a:lnSpc>
                <a:spcPct val="100000"/>
              </a:lnSpc>
              <a:spcBef>
                <a:spcPts val="5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National Women’s Suffrage Association (NWSA)</a:t>
            </a:r>
          </a:p>
          <a:p>
            <a:pPr marL="742950" marR="0" lvl="1" indent="-28575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Founded by Elizabeth Cady Stanton &amp; Susan B. Anthony </a:t>
            </a:r>
          </a:p>
          <a:p>
            <a:pPr marL="342900" marR="0" lvl="0" indent="-317500" algn="l" rtl="0">
              <a:lnSpc>
                <a:spcPct val="100000"/>
              </a:lnSpc>
              <a:spcBef>
                <a:spcPts val="5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American Women’s Suffrage Assoc. (AWSA)</a:t>
            </a:r>
          </a:p>
          <a:p>
            <a:pPr marL="742950" marR="0" lvl="1" indent="-28575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Founded by Lucy Stone &amp; Julia Ward Howe</a:t>
            </a:r>
          </a:p>
          <a:p>
            <a:pPr marL="342900" marR="0" lvl="0" indent="-317500" algn="l" rtl="0">
              <a:lnSpc>
                <a:spcPct val="100000"/>
              </a:lnSpc>
              <a:spcBef>
                <a:spcPts val="56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19</a:t>
            </a:r>
            <a:r>
              <a:rPr lang="en" sz="2400" b="0" i="0" u="none" strike="noStrike" cap="none" baseline="30000" dirty="0">
                <a:solidFill>
                  <a:schemeClr val="dk1"/>
                </a:solidFill>
                <a:latin typeface="Quattrocento"/>
                <a:ea typeface="Quattrocento"/>
                <a:cs typeface="Quattrocento"/>
                <a:sym typeface="Quattrocento"/>
              </a:rPr>
              <a:t>th</a:t>
            </a:r>
            <a:r>
              <a:rPr lang="en" sz="2400" b="0" i="0" u="none" strike="noStrike" cap="none" baseline="0" dirty="0">
                <a:solidFill>
                  <a:schemeClr val="dk1"/>
                </a:solidFill>
                <a:latin typeface="Quattrocento"/>
                <a:ea typeface="Quattrocento"/>
                <a:cs typeface="Quattrocento"/>
                <a:sym typeface="Quattrocento"/>
              </a:rPr>
              <a:t> Amendment- proposed June 4, 1919; Ratified August 18</a:t>
            </a:r>
            <a:r>
              <a:rPr lang="en" sz="2400" b="0" i="0" u="none" strike="noStrike" cap="none" baseline="30000" dirty="0">
                <a:solidFill>
                  <a:schemeClr val="dk1"/>
                </a:solidFill>
                <a:latin typeface="Quattrocento"/>
                <a:ea typeface="Quattrocento"/>
                <a:cs typeface="Quattrocento"/>
                <a:sym typeface="Quattrocento"/>
              </a:rPr>
              <a:t>th</a:t>
            </a:r>
            <a:r>
              <a:rPr lang="en" sz="2400" b="0" i="0" u="none" strike="noStrike" cap="none" baseline="0" dirty="0">
                <a:solidFill>
                  <a:schemeClr val="dk1"/>
                </a:solidFill>
                <a:latin typeface="Quattrocento"/>
                <a:ea typeface="Quattrocento"/>
                <a:cs typeface="Quattrocento"/>
                <a:sym typeface="Quattrocento"/>
              </a:rPr>
              <a:t> 1920</a:t>
            </a:r>
          </a:p>
          <a:p>
            <a:pPr marL="742950" marR="0" lvl="1" indent="-285750" algn="l" rtl="0">
              <a:lnSpc>
                <a:spcPct val="100000"/>
              </a:lnSpc>
              <a:spcBef>
                <a:spcPts val="480"/>
              </a:spcBef>
              <a:spcAft>
                <a:spcPts val="0"/>
              </a:spcAft>
              <a:buClr>
                <a:schemeClr val="dk1"/>
              </a:buClr>
              <a:buFont typeface="Arial"/>
              <a:buNone/>
            </a:pPr>
            <a:endParaRPr sz="1800" b="0" i="0" u="none" strike="noStrike" cap="none" baseline="0" dirty="0">
              <a:solidFill>
                <a:schemeClr val="dk1"/>
              </a:solidFill>
              <a:latin typeface="Quattrocento"/>
              <a:ea typeface="Quattrocento"/>
              <a:cs typeface="Quattrocento"/>
              <a:sym typeface="Quattrocento"/>
            </a:endParaRPr>
          </a:p>
          <a:p>
            <a:pPr marL="342900" marR="0" lvl="0" indent="-190500" algn="l" rtl="0">
              <a:lnSpc>
                <a:spcPct val="100000"/>
              </a:lnSpc>
              <a:spcBef>
                <a:spcPts val="480"/>
              </a:spcBef>
              <a:spcAft>
                <a:spcPts val="0"/>
              </a:spcAft>
              <a:buClr>
                <a:schemeClr val="dk1"/>
              </a:buClr>
              <a:buFont typeface="Arial"/>
              <a:buNone/>
            </a:pPr>
            <a:endParaRPr sz="1800" b="0" i="0" u="none" strike="noStrike" cap="none" baseline="0" dirty="0">
              <a:solidFill>
                <a:schemeClr val="dk1"/>
              </a:solidFill>
              <a:latin typeface="Quattrocento"/>
              <a:ea typeface="Quattrocento"/>
              <a:cs typeface="Quattrocento"/>
              <a:sym typeface="Quattrocento"/>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pic>
        <p:nvPicPr>
          <p:cNvPr id="571" name="Shape 571"/>
          <p:cNvPicPr preferRelativeResize="0"/>
          <p:nvPr/>
        </p:nvPicPr>
        <p:blipFill rotWithShape="1">
          <a:blip r:embed="rId3">
            <a:alphaModFix/>
          </a:blip>
          <a:srcRect/>
          <a:stretch/>
        </p:blipFill>
        <p:spPr>
          <a:xfrm>
            <a:off x="1371600" y="0"/>
            <a:ext cx="6305550" cy="5143499"/>
          </a:xfrm>
          <a:prstGeom prst="rect">
            <a:avLst/>
          </a:prstGeom>
          <a:solidFill>
            <a:srgbClr val="FFFFFF"/>
          </a:solid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pic>
        <p:nvPicPr>
          <p:cNvPr id="576" name="Shape 576"/>
          <p:cNvPicPr preferRelativeResize="0"/>
          <p:nvPr/>
        </p:nvPicPr>
        <p:blipFill rotWithShape="1">
          <a:blip r:embed="rId3">
            <a:alphaModFix/>
          </a:blip>
          <a:srcRect/>
          <a:stretch/>
        </p:blipFill>
        <p:spPr>
          <a:xfrm>
            <a:off x="0" y="-114300"/>
            <a:ext cx="9144000" cy="5486399"/>
          </a:xfrm>
          <a:prstGeom prst="rect">
            <a:avLst/>
          </a:prstGeom>
          <a:solidFill>
            <a:srgbClr val="FFFFFF"/>
          </a:solid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pic>
        <p:nvPicPr>
          <p:cNvPr id="581" name="Shape 581"/>
          <p:cNvPicPr preferRelativeResize="0"/>
          <p:nvPr/>
        </p:nvPicPr>
        <p:blipFill rotWithShape="1">
          <a:blip r:embed="rId3">
            <a:alphaModFix/>
          </a:blip>
          <a:srcRect/>
          <a:stretch/>
        </p:blipFill>
        <p:spPr>
          <a:xfrm>
            <a:off x="-609600" y="0"/>
            <a:ext cx="9982199" cy="5175646"/>
          </a:xfrm>
          <a:prstGeom prst="rect">
            <a:avLst/>
          </a:prstGeom>
          <a:solidFill>
            <a:srgbClr val="FFFFFF"/>
          </a:solidFill>
          <a:ln>
            <a:noFill/>
          </a:ln>
        </p:spPr>
      </p:pic>
      <p:sp>
        <p:nvSpPr>
          <p:cNvPr id="582" name="Shape 582"/>
          <p:cNvSpPr txBox="1">
            <a:spLocks noGrp="1"/>
          </p:cNvSpPr>
          <p:nvPr>
            <p:ph type="title"/>
          </p:nvPr>
        </p:nvSpPr>
        <p:spPr>
          <a:xfrm>
            <a:off x="0" y="4229100"/>
            <a:ext cx="91440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3200" b="1" i="0" u="none" strike="noStrike" cap="none" baseline="0" dirty="0">
                <a:solidFill>
                  <a:schemeClr val="dk2"/>
                </a:solidFill>
                <a:latin typeface="Quattrocento"/>
                <a:ea typeface="Quattrocento"/>
                <a:cs typeface="Quattrocento"/>
                <a:sym typeface="Quattrocento"/>
              </a:rPr>
              <a:t>Suffrage Parade- </a:t>
            </a:r>
            <a:r>
              <a:rPr lang="en" sz="2000" b="1" i="0" u="none" strike="noStrike" cap="none" baseline="0" dirty="0">
                <a:solidFill>
                  <a:schemeClr val="dk2"/>
                </a:solidFill>
                <a:latin typeface="Quattrocento"/>
                <a:ea typeface="Quattrocento"/>
                <a:cs typeface="Quattrocento"/>
                <a:sym typeface="Quattrocento"/>
              </a:rPr>
              <a:t>women march to win right to vote</a:t>
            </a:r>
            <a:br>
              <a:rPr lang="en" sz="2000" b="1" i="0" u="none" strike="noStrike" cap="none" baseline="0" dirty="0">
                <a:solidFill>
                  <a:schemeClr val="dk2"/>
                </a:solidFill>
                <a:latin typeface="Quattrocento"/>
                <a:ea typeface="Quattrocento"/>
                <a:cs typeface="Quattrocento"/>
                <a:sym typeface="Quattrocento"/>
              </a:rPr>
            </a:br>
            <a:r>
              <a:rPr lang="en" sz="2000" b="1" i="0" u="none" strike="noStrike" cap="none" baseline="0" dirty="0">
                <a:solidFill>
                  <a:schemeClr val="dk2"/>
                </a:solidFill>
                <a:latin typeface="Quattrocento"/>
                <a:ea typeface="Quattrocento"/>
                <a:cs typeface="Quattrocento"/>
                <a:sym typeface="Quattrocento"/>
              </a:rPr>
              <a:t>New York City, 1912</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Shape 327"/>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28" name="Shape 328"/>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29" name="Shape 329"/>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The Burgeoning Trusts</a:t>
            </a:r>
          </a:p>
        </p:txBody>
      </p:sp>
      <p:sp>
        <p:nvSpPr>
          <p:cNvPr id="330" name="Shape 330"/>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The trend toward bigness in industry accelerates after 1900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Bankers provide integrated control through interlocking directorates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Trusts are controversial</a:t>
            </a:r>
          </a:p>
          <a:p>
            <a:pPr marL="742950" marR="0" lvl="1" indent="-285750" algn="l" rtl="0">
              <a:lnSpc>
                <a:spcPct val="100000"/>
              </a:lnSpc>
              <a:spcBef>
                <a:spcPts val="560"/>
              </a:spcBef>
              <a:spcAft>
                <a:spcPts val="0"/>
              </a:spcAft>
              <a:buClr>
                <a:schemeClr val="folHlink"/>
              </a:buClr>
              <a:buSzPct val="75000"/>
              <a:buFont typeface="Noto Symbol"/>
              <a:buChar char="●"/>
            </a:pPr>
            <a:r>
              <a:rPr lang="en" sz="2800" b="0" i="0" u="none" strike="noStrike" cap="none" baseline="0" dirty="0">
                <a:solidFill>
                  <a:schemeClr val="dk1"/>
                </a:solidFill>
                <a:latin typeface="Tahoma"/>
                <a:ea typeface="Tahoma"/>
                <a:cs typeface="Tahoma"/>
                <a:sym typeface="Tahoma"/>
              </a:rPr>
              <a:t>often denounced as threats to equality</a:t>
            </a:r>
          </a:p>
          <a:p>
            <a:pPr marL="742950" marR="0" lvl="1" indent="-285750" algn="l" rtl="0">
              <a:lnSpc>
                <a:spcPct val="100000"/>
              </a:lnSpc>
              <a:spcBef>
                <a:spcPts val="560"/>
              </a:spcBef>
              <a:spcAft>
                <a:spcPts val="0"/>
              </a:spcAft>
              <a:buClr>
                <a:schemeClr val="folHlink"/>
              </a:buClr>
              <a:buSzPct val="75000"/>
              <a:buFont typeface="Noto Symbol"/>
              <a:buChar char="●"/>
            </a:pPr>
            <a:r>
              <a:rPr lang="en" sz="2800" b="0" i="0" u="none" strike="noStrike" cap="none" baseline="0" dirty="0">
                <a:solidFill>
                  <a:schemeClr val="dk1"/>
                </a:solidFill>
                <a:latin typeface="Tahoma"/>
                <a:ea typeface="Tahoma"/>
                <a:cs typeface="Tahoma"/>
                <a:sym typeface="Tahoma"/>
              </a:rPr>
              <a:t>some defend them as more efficient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pic>
        <p:nvPicPr>
          <p:cNvPr id="587" name="Shape 587"/>
          <p:cNvPicPr preferRelativeResize="0"/>
          <p:nvPr/>
        </p:nvPicPr>
        <p:blipFill rotWithShape="1">
          <a:blip r:embed="rId3">
            <a:alphaModFix/>
          </a:blip>
          <a:srcRect/>
          <a:stretch/>
        </p:blipFill>
        <p:spPr>
          <a:xfrm>
            <a:off x="0" y="-171450"/>
            <a:ext cx="9144000" cy="5572125"/>
          </a:xfrm>
          <a:prstGeom prst="rect">
            <a:avLst/>
          </a:prstGeom>
          <a:solidFill>
            <a:srgbClr val="FFFFFF"/>
          </a:solidFill>
          <a:ln>
            <a:noFill/>
          </a:ln>
        </p:spPr>
      </p:pic>
      <p:sp>
        <p:nvSpPr>
          <p:cNvPr id="588" name="Shape 588"/>
          <p:cNvSpPr txBox="1">
            <a:spLocks noGrp="1"/>
          </p:cNvSpPr>
          <p:nvPr>
            <p:ph type="title"/>
          </p:nvPr>
        </p:nvSpPr>
        <p:spPr>
          <a:xfrm>
            <a:off x="457200" y="205977"/>
            <a:ext cx="8229600" cy="8572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3200" b="1" i="0" u="none" strike="noStrike" cap="none" baseline="0" dirty="0">
                <a:solidFill>
                  <a:schemeClr val="dk2"/>
                </a:solidFill>
                <a:latin typeface="Quattrocento"/>
                <a:ea typeface="Quattrocento"/>
                <a:cs typeface="Quattrocento"/>
                <a:sym typeface="Quattrocento"/>
              </a:rPr>
              <a:t>Suffrage Parade- </a:t>
            </a:r>
            <a:r>
              <a:rPr lang="en" sz="2000" b="1" i="0" u="none" strike="noStrike" cap="none" baseline="0" dirty="0">
                <a:solidFill>
                  <a:schemeClr val="dk2"/>
                </a:solidFill>
                <a:latin typeface="Quattrocento"/>
                <a:ea typeface="Quattrocento"/>
                <a:cs typeface="Quattrocento"/>
                <a:sym typeface="Quattrocento"/>
              </a:rPr>
              <a:t>women march to win right to vote</a:t>
            </a:r>
            <a:br>
              <a:rPr lang="en" sz="2000" b="1" i="0" u="none" strike="noStrike" cap="none" baseline="0" dirty="0">
                <a:solidFill>
                  <a:schemeClr val="dk2"/>
                </a:solidFill>
                <a:latin typeface="Quattrocento"/>
                <a:ea typeface="Quattrocento"/>
                <a:cs typeface="Quattrocento"/>
                <a:sym typeface="Quattrocento"/>
              </a:rPr>
            </a:br>
            <a:r>
              <a:rPr lang="en" sz="2000" b="1" i="0" u="none" strike="noStrike" cap="none" baseline="0" dirty="0">
                <a:solidFill>
                  <a:schemeClr val="dk2"/>
                </a:solidFill>
                <a:latin typeface="Quattrocento"/>
                <a:ea typeface="Quattrocento"/>
                <a:cs typeface="Quattrocento"/>
                <a:sym typeface="Quattrocento"/>
              </a:rPr>
              <a:t>Washington DC, 1913</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92"/>
        <p:cNvGrpSpPr/>
        <p:nvPr/>
      </p:nvGrpSpPr>
      <p:grpSpPr>
        <a:xfrm>
          <a:off x="0" y="0"/>
          <a:ext cx="0" cy="0"/>
          <a:chOff x="0" y="0"/>
          <a:chExt cx="0" cy="0"/>
        </a:xfrm>
      </p:grpSpPr>
      <p:pic>
        <p:nvPicPr>
          <p:cNvPr id="593" name="Shape 593"/>
          <p:cNvPicPr preferRelativeResize="0"/>
          <p:nvPr/>
        </p:nvPicPr>
        <p:blipFill rotWithShape="1">
          <a:blip r:embed="rId3">
            <a:alphaModFix/>
          </a:blip>
          <a:srcRect/>
          <a:stretch/>
        </p:blipFill>
        <p:spPr>
          <a:xfrm>
            <a:off x="762000" y="0"/>
            <a:ext cx="7848599" cy="5166121"/>
          </a:xfrm>
          <a:prstGeom prst="rect">
            <a:avLst/>
          </a:prstGeom>
          <a:solidFill>
            <a:srgbClr val="FFFFFF"/>
          </a:solid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0" y="0"/>
            <a:ext cx="9144000" cy="571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 sz="4400" b="1" i="0" u="none" strike="noStrike" cap="none" baseline="0" dirty="0">
                <a:solidFill>
                  <a:schemeClr val="dk2"/>
                </a:solidFill>
                <a:latin typeface="Quattrocento"/>
                <a:ea typeface="Quattrocento"/>
                <a:cs typeface="Quattrocento"/>
                <a:sym typeface="Quattrocento"/>
              </a:rPr>
              <a:t>Fair Labor Standards Act</a:t>
            </a:r>
          </a:p>
        </p:txBody>
      </p:sp>
      <p:sp>
        <p:nvSpPr>
          <p:cNvPr id="599" name="Shape 599"/>
          <p:cNvSpPr txBox="1">
            <a:spLocks noGrp="1"/>
          </p:cNvSpPr>
          <p:nvPr>
            <p:ph type="body" idx="1"/>
          </p:nvPr>
        </p:nvSpPr>
        <p:spPr>
          <a:xfrm>
            <a:off x="152400" y="571500"/>
            <a:ext cx="8839199"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Passed 1938 (FDR)</a:t>
            </a:r>
          </a:p>
          <a:p>
            <a:pPr marL="342900" marR="0" lvl="0" indent="-342900" algn="l" rtl="0">
              <a:lnSpc>
                <a:spcPct val="100000"/>
              </a:lnSpc>
              <a:spcBef>
                <a:spcPts val="480"/>
              </a:spcBef>
              <a:spcAft>
                <a:spcPts val="0"/>
              </a:spcAft>
              <a:buClr>
                <a:schemeClr val="dk1"/>
              </a:buClr>
              <a:buSzPct val="100000"/>
              <a:buFont typeface="Quattrocento"/>
              <a:buChar char="•"/>
            </a:pPr>
            <a:r>
              <a:rPr lang="en" sz="2400" b="0" i="0" u="none" strike="noStrike" cap="none" baseline="0" dirty="0">
                <a:solidFill>
                  <a:schemeClr val="dk1"/>
                </a:solidFill>
                <a:latin typeface="Quattrocento"/>
                <a:ea typeface="Quattrocento"/>
                <a:cs typeface="Quattrocento"/>
                <a:sym typeface="Quattrocento"/>
              </a:rPr>
              <a:t>Objective: “eliminate conditions detrimental to . . . Health, efficiency, and well-being of workers”</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Minimum wage</a:t>
            </a:r>
          </a:p>
          <a:p>
            <a:pPr marL="1143000" marR="0" lvl="2"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1</a:t>
            </a:r>
            <a:r>
              <a:rPr lang="en" sz="1800" b="0" i="0" u="none" strike="noStrike" cap="none" baseline="30000" dirty="0">
                <a:solidFill>
                  <a:schemeClr val="dk1"/>
                </a:solidFill>
                <a:latin typeface="Quattrocento"/>
                <a:ea typeface="Quattrocento"/>
                <a:cs typeface="Quattrocento"/>
                <a:sym typeface="Quattrocento"/>
              </a:rPr>
              <a:t>st</a:t>
            </a:r>
            <a:r>
              <a:rPr lang="en" sz="1800" b="0" i="0" u="none" strike="noStrike" cap="none" baseline="0" dirty="0">
                <a:solidFill>
                  <a:schemeClr val="dk1"/>
                </a:solidFill>
                <a:latin typeface="Quattrocento"/>
                <a:ea typeface="Quattrocento"/>
                <a:cs typeface="Quattrocento"/>
                <a:sym typeface="Quattrocento"/>
              </a:rPr>
              <a:t> year- 44 hr/wk @ 25 cents/hr</a:t>
            </a:r>
          </a:p>
          <a:p>
            <a:pPr marL="1143000" marR="0" lvl="2"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2</a:t>
            </a:r>
            <a:r>
              <a:rPr lang="en" sz="1800" b="0" i="0" u="none" strike="noStrike" cap="none" baseline="30000" dirty="0">
                <a:solidFill>
                  <a:schemeClr val="dk1"/>
                </a:solidFill>
                <a:latin typeface="Quattrocento"/>
                <a:ea typeface="Quattrocento"/>
                <a:cs typeface="Quattrocento"/>
                <a:sym typeface="Quattrocento"/>
              </a:rPr>
              <a:t>nd</a:t>
            </a:r>
            <a:r>
              <a:rPr lang="en" sz="1800" b="0" i="0" u="none" strike="noStrike" cap="none" baseline="0" dirty="0">
                <a:solidFill>
                  <a:schemeClr val="dk1"/>
                </a:solidFill>
                <a:latin typeface="Quattrocento"/>
                <a:ea typeface="Quattrocento"/>
                <a:cs typeface="Quattrocento"/>
                <a:sym typeface="Quattrocento"/>
              </a:rPr>
              <a:t> year- 42 hr/wk @ 30 cents/hr</a:t>
            </a:r>
          </a:p>
          <a:p>
            <a:pPr marL="1143000" marR="0" lvl="2"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3</a:t>
            </a:r>
            <a:r>
              <a:rPr lang="en" sz="1800" b="0" i="0" u="none" strike="noStrike" cap="none" baseline="30000" dirty="0">
                <a:solidFill>
                  <a:schemeClr val="dk1"/>
                </a:solidFill>
                <a:latin typeface="Quattrocento"/>
                <a:ea typeface="Quattrocento"/>
                <a:cs typeface="Quattrocento"/>
                <a:sym typeface="Quattrocento"/>
              </a:rPr>
              <a:t>rd</a:t>
            </a:r>
            <a:r>
              <a:rPr lang="en" sz="1800" b="0" i="0" u="none" strike="noStrike" cap="none" baseline="0" dirty="0">
                <a:solidFill>
                  <a:schemeClr val="dk1"/>
                </a:solidFill>
                <a:latin typeface="Quattrocento"/>
                <a:ea typeface="Quattrocento"/>
                <a:cs typeface="Quattrocento"/>
                <a:sym typeface="Quattrocento"/>
              </a:rPr>
              <a:t> year- 40 hr/wk @ 40 cents/hr</a:t>
            </a:r>
          </a:p>
          <a:p>
            <a:pPr marL="742950" marR="0" lvl="1" indent="-285750" algn="l" rtl="0">
              <a:lnSpc>
                <a:spcPct val="100000"/>
              </a:lnSpc>
              <a:spcBef>
                <a:spcPts val="400"/>
              </a:spcBef>
              <a:spcAft>
                <a:spcPts val="0"/>
              </a:spcAft>
              <a:buClr>
                <a:schemeClr val="dk1"/>
              </a:buClr>
              <a:buSzPct val="100000"/>
              <a:buFont typeface="Quattrocento"/>
              <a:buChar char="–"/>
            </a:pPr>
            <a:r>
              <a:rPr lang="en" sz="2000" b="0" i="0" u="none" strike="noStrike" cap="none" baseline="0" dirty="0">
                <a:solidFill>
                  <a:schemeClr val="dk1"/>
                </a:solidFill>
                <a:latin typeface="Quattrocento"/>
                <a:ea typeface="Quattrocento"/>
                <a:cs typeface="Quattrocento"/>
                <a:sym typeface="Quattrocento"/>
              </a:rPr>
              <a:t>Child labor</a:t>
            </a:r>
          </a:p>
          <a:p>
            <a:pPr marL="1143000" marR="0" lvl="2"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Prohibited in inter-state food industries</a:t>
            </a:r>
          </a:p>
          <a:p>
            <a:pPr marL="1143000" marR="0" lvl="2"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Minimum employment age- 14 yr old outside of school hours</a:t>
            </a:r>
          </a:p>
          <a:p>
            <a:pPr marL="1600200" marR="0" lvl="3"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16 yr old during school hrs</a:t>
            </a:r>
          </a:p>
          <a:p>
            <a:pPr marL="1600200" marR="0" lvl="3" indent="-228600" algn="l" rtl="0">
              <a:lnSpc>
                <a:spcPct val="100000"/>
              </a:lnSpc>
              <a:spcBef>
                <a:spcPts val="360"/>
              </a:spcBef>
              <a:spcAft>
                <a:spcPts val="0"/>
              </a:spcAft>
              <a:buClr>
                <a:schemeClr val="dk1"/>
              </a:buClr>
              <a:buSzPct val="100000"/>
              <a:buFont typeface="Quattrocento"/>
              <a:buChar char="–"/>
            </a:pPr>
            <a:r>
              <a:rPr lang="en" sz="1800" b="0" i="0" u="none" strike="noStrike" cap="none" baseline="0" dirty="0">
                <a:solidFill>
                  <a:schemeClr val="dk1"/>
                </a:solidFill>
                <a:latin typeface="Quattrocento"/>
                <a:ea typeface="Quattrocento"/>
                <a:cs typeface="Quattrocento"/>
                <a:sym typeface="Quattrocento"/>
              </a:rPr>
              <a:t>18 yr for hazardous occupation</a:t>
            </a:r>
            <a:r>
              <a:rPr lang="en" sz="1600" b="0" i="0" u="none" strike="noStrike" cap="none" baseline="0" dirty="0">
                <a:solidFill>
                  <a:schemeClr val="dk1"/>
                </a:solidFill>
                <a:latin typeface="Quattrocento"/>
                <a:ea typeface="Quattrocento"/>
                <a:cs typeface="Quattrocento"/>
                <a:sym typeface="Quattrocento"/>
              </a:rPr>
              <a: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3"/>
        <p:cNvGrpSpPr/>
        <p:nvPr/>
      </p:nvGrpSpPr>
      <p:grpSpPr>
        <a:xfrm>
          <a:off x="0" y="0"/>
          <a:ext cx="0" cy="0"/>
          <a:chOff x="0" y="0"/>
          <a:chExt cx="0" cy="0"/>
        </a:xfrm>
      </p:grpSpPr>
      <p:pic>
        <p:nvPicPr>
          <p:cNvPr id="604" name="Shape 604"/>
          <p:cNvPicPr preferRelativeResize="0"/>
          <p:nvPr/>
        </p:nvPicPr>
        <p:blipFill rotWithShape="1">
          <a:blip r:embed="rId3">
            <a:alphaModFix/>
          </a:blip>
          <a:srcRect/>
          <a:stretch/>
        </p:blipFill>
        <p:spPr>
          <a:xfrm>
            <a:off x="609600" y="0"/>
            <a:ext cx="7848599" cy="5150643"/>
          </a:xfrm>
          <a:prstGeom prst="rect">
            <a:avLst/>
          </a:prstGeom>
          <a:solidFill>
            <a:srgbClr val="FFFFFF"/>
          </a:solid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pic>
        <p:nvPicPr>
          <p:cNvPr id="609" name="Shape 609"/>
          <p:cNvPicPr preferRelativeResize="0"/>
          <p:nvPr/>
        </p:nvPicPr>
        <p:blipFill rotWithShape="1">
          <a:blip r:embed="rId3">
            <a:alphaModFix/>
          </a:blip>
          <a:srcRect/>
          <a:stretch/>
        </p:blipFill>
        <p:spPr>
          <a:xfrm>
            <a:off x="0" y="-1714500"/>
            <a:ext cx="6538912" cy="6858000"/>
          </a:xfrm>
          <a:prstGeom prst="rect">
            <a:avLst/>
          </a:prstGeom>
          <a:solidFill>
            <a:srgbClr val="FFFFFF"/>
          </a:solidFill>
          <a:ln>
            <a:noFill/>
          </a:ln>
        </p:spPr>
      </p:pic>
      <p:sp>
        <p:nvSpPr>
          <p:cNvPr id="610" name="Shape 610"/>
          <p:cNvSpPr txBox="1">
            <a:spLocks noGrp="1"/>
          </p:cNvSpPr>
          <p:nvPr>
            <p:ph type="title"/>
          </p:nvPr>
        </p:nvSpPr>
        <p:spPr>
          <a:xfrm>
            <a:off x="6553200" y="285750"/>
            <a:ext cx="2590800" cy="29146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2400" b="0" i="0" u="none" strike="noStrike" cap="none" baseline="0" dirty="0">
                <a:solidFill>
                  <a:schemeClr val="dk2"/>
                </a:solidFill>
                <a:latin typeface="Arial"/>
                <a:ea typeface="Arial"/>
                <a:cs typeface="Arial"/>
                <a:sym typeface="Arial"/>
              </a:rPr>
              <a:t>Basket sellers</a:t>
            </a:r>
            <a:br>
              <a:rPr lang="en" sz="2400" b="0" i="0" u="none" strike="noStrike" cap="none" baseline="0" dirty="0">
                <a:solidFill>
                  <a:schemeClr val="dk2"/>
                </a:solidFill>
                <a:latin typeface="Arial"/>
                <a:ea typeface="Arial"/>
                <a:cs typeface="Arial"/>
                <a:sym typeface="Arial"/>
              </a:rPr>
            </a:br>
            <a:r>
              <a:rPr lang="en" sz="2400" b="0" i="0" u="none" strike="noStrike" cap="none" baseline="0" dirty="0">
                <a:solidFill>
                  <a:schemeClr val="dk2"/>
                </a:solidFill>
                <a:latin typeface="Arial"/>
                <a:ea typeface="Arial"/>
                <a:cs typeface="Arial"/>
                <a:sym typeface="Arial"/>
              </a:rPr>
              <a:t>Cincinnati, OH 1908</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ctrTitle"/>
          </p:nvPr>
        </p:nvSpPr>
        <p:spPr>
          <a:xfrm>
            <a:off x="457200" y="0"/>
            <a:ext cx="8229600" cy="2286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800" b="1" i="0" u="none" strike="noStrike" cap="none" baseline="0" dirty="0">
                <a:solidFill>
                  <a:schemeClr val="lt2"/>
                </a:solidFill>
                <a:latin typeface="Arial"/>
                <a:ea typeface="Arial"/>
                <a:cs typeface="Arial"/>
                <a:sym typeface="Arial"/>
              </a:rPr>
              <a:t>Teddy Roosevelt &amp; the Square Deal</a:t>
            </a:r>
            <a:r>
              <a:rPr lang="en" sz="4800" b="0" i="0" u="none" strike="noStrike" cap="none" baseline="0" dirty="0">
                <a:solidFill>
                  <a:schemeClr val="lt2"/>
                </a:solidFill>
                <a:latin typeface="Arial"/>
                <a:ea typeface="Arial"/>
                <a:cs typeface="Arial"/>
                <a:sym typeface="Arial"/>
              </a:rPr>
              <a:t> </a:t>
            </a:r>
          </a:p>
        </p:txBody>
      </p:sp>
      <p:sp>
        <p:nvSpPr>
          <p:cNvPr id="616" name="Shape 616"/>
          <p:cNvSpPr txBox="1">
            <a:spLocks noGrp="1"/>
          </p:cNvSpPr>
          <p:nvPr>
            <p:ph type="subTitle" idx="1"/>
          </p:nvPr>
        </p:nvSpPr>
        <p:spPr>
          <a:xfrm>
            <a:off x="0" y="1790175"/>
            <a:ext cx="9144000" cy="3353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Georgia"/>
              <a:buNone/>
            </a:pPr>
            <a:r>
              <a:rPr lang="en" sz="3200" b="0" i="0" u="none" strike="noStrike" cap="none" baseline="0" dirty="0">
                <a:solidFill>
                  <a:schemeClr val="lt1"/>
                </a:solidFill>
                <a:latin typeface="Georgia"/>
                <a:ea typeface="Georgia"/>
                <a:cs typeface="Georgia"/>
                <a:sym typeface="Georgia"/>
              </a:rPr>
              <a:t>SWBAT explain TR’s square deal and how it relates to the reforms of the progressive movement. </a:t>
            </a:r>
          </a:p>
          <a:p>
            <a:pPr marL="0" marR="0" lvl="0" indent="0" algn="l" rtl="0">
              <a:lnSpc>
                <a:spcPct val="100000"/>
              </a:lnSpc>
              <a:spcBef>
                <a:spcPts val="640"/>
              </a:spcBef>
              <a:spcAft>
                <a:spcPts val="0"/>
              </a:spcAft>
              <a:buClr>
                <a:schemeClr val="lt2"/>
              </a:buClr>
              <a:buFont typeface="Arial"/>
              <a:buNone/>
            </a:pPr>
            <a:endParaRPr sz="3200" b="0" i="0" u="none" strike="noStrike" cap="none" baseline="0" dirty="0">
              <a:solidFill>
                <a:schemeClr val="lt1"/>
              </a:solidFill>
              <a:latin typeface="Georgia"/>
              <a:ea typeface="Georgia"/>
              <a:cs typeface="Georgia"/>
              <a:sym typeface="Georgia"/>
            </a:endParaRPr>
          </a:p>
          <a:p>
            <a:pPr marL="0" marR="0" lvl="0" indent="0" algn="l" rtl="0">
              <a:lnSpc>
                <a:spcPct val="100000"/>
              </a:lnSpc>
              <a:spcBef>
                <a:spcPts val="640"/>
              </a:spcBef>
              <a:spcAft>
                <a:spcPts val="0"/>
              </a:spcAft>
              <a:buClr>
                <a:schemeClr val="lt2"/>
              </a:buClr>
              <a:buSzPct val="25000"/>
              <a:buFont typeface="Georgia"/>
              <a:buNone/>
            </a:pPr>
            <a:r>
              <a:rPr lang="en" sz="3200" b="0" i="0" u="none" strike="noStrike" cap="none" baseline="0" dirty="0">
                <a:solidFill>
                  <a:schemeClr val="lt1"/>
                </a:solidFill>
                <a:latin typeface="Georgia"/>
                <a:ea typeface="Georgia"/>
                <a:cs typeface="Georgia"/>
                <a:sym typeface="Georgia"/>
              </a:rPr>
              <a:t>T.R. loved to lead and to fight those he felt were not acting in America's best interests.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457200" y="171450"/>
            <a:ext cx="4038599" cy="4861799"/>
          </a:xfrm>
          <a:prstGeom prst="rect">
            <a:avLst/>
          </a:prstGeom>
          <a:noFill/>
          <a:ln>
            <a:noFill/>
          </a:ln>
        </p:spPr>
        <p:txBody>
          <a:bodyPr lIns="91425" tIns="45700" rIns="91425" bIns="45700" anchor="t" anchorCtr="0">
            <a:noAutofit/>
          </a:bodyPr>
          <a:lstStyle/>
          <a:p>
            <a:pPr marL="38100" marR="0" lvl="0" indent="0" algn="l" rtl="0">
              <a:lnSpc>
                <a:spcPct val="90000"/>
              </a:lnSpc>
              <a:spcBef>
                <a:spcPts val="0"/>
              </a:spcBef>
              <a:spcAft>
                <a:spcPts val="0"/>
              </a:spcAft>
              <a:buClr>
                <a:schemeClr val="lt2"/>
              </a:buClr>
              <a:buSzPct val="100000"/>
              <a:buNone/>
            </a:pPr>
            <a:r>
              <a:rPr lang="en" sz="1800" b="1" i="0" u="none" strike="noStrike" cap="none" baseline="0" dirty="0">
                <a:solidFill>
                  <a:schemeClr val="lt1"/>
                </a:solidFill>
                <a:latin typeface="Arial"/>
                <a:ea typeface="Arial"/>
                <a:cs typeface="Arial"/>
                <a:sym typeface="Arial"/>
              </a:rPr>
              <a:t>Coal </a:t>
            </a:r>
            <a:r>
              <a:rPr lang="en" sz="1800" b="1" i="0" u="none" strike="noStrike" cap="none" baseline="0" dirty="0" smtClean="0">
                <a:solidFill>
                  <a:schemeClr val="lt1"/>
                </a:solidFill>
                <a:latin typeface="Arial"/>
                <a:ea typeface="Arial"/>
                <a:cs typeface="Arial"/>
                <a:sym typeface="Arial"/>
              </a:rPr>
              <a:t>Strike</a:t>
            </a:r>
          </a:p>
          <a:p>
            <a:pPr marL="533400" marR="0" lvl="0" indent="-495300" algn="l" rtl="0">
              <a:lnSpc>
                <a:spcPct val="90000"/>
              </a:lnSpc>
              <a:spcBef>
                <a:spcPts val="0"/>
              </a:spcBef>
              <a:spcAft>
                <a:spcPts val="0"/>
              </a:spcAft>
              <a:buClr>
                <a:schemeClr val="lt2"/>
              </a:buClr>
              <a:buSzPct val="100000"/>
              <a:buFont typeface="Arial"/>
              <a:buChar char="•"/>
            </a:pPr>
            <a:endParaRPr lang="en" sz="1800" b="1" i="0" u="none" strike="noStrike" cap="none" baseline="0" dirty="0" smtClean="0">
              <a:solidFill>
                <a:schemeClr val="lt1"/>
              </a:solidFill>
              <a:latin typeface="Arial"/>
              <a:ea typeface="Arial"/>
              <a:cs typeface="Arial"/>
              <a:sym typeface="Arial"/>
            </a:endParaRPr>
          </a:p>
          <a:p>
            <a:r>
              <a:rPr lang="en-US" sz="1800" dirty="0">
                <a:solidFill>
                  <a:schemeClr val="bg1"/>
                </a:solidFill>
              </a:rPr>
              <a:t>-coal mine owners refused to deal with the union in a 1902 strike</a:t>
            </a:r>
          </a:p>
          <a:p>
            <a:r>
              <a:rPr lang="en-US" sz="1800" dirty="0">
                <a:solidFill>
                  <a:schemeClr val="bg1"/>
                </a:solidFill>
              </a:rPr>
              <a:t>-T.R. summoned them and the head of the mine workers to the White House</a:t>
            </a:r>
          </a:p>
          <a:p>
            <a:r>
              <a:rPr lang="en-US" sz="1800" dirty="0">
                <a:solidFill>
                  <a:schemeClr val="bg1"/>
                </a:solidFill>
              </a:rPr>
              <a:t>-threatened to use army troops to keep the mines open. </a:t>
            </a:r>
          </a:p>
          <a:p>
            <a:r>
              <a:rPr lang="en-US" sz="1800" dirty="0">
                <a:solidFill>
                  <a:schemeClr val="bg1"/>
                </a:solidFill>
              </a:rPr>
              <a:t>-Owners backed down </a:t>
            </a:r>
          </a:p>
          <a:p>
            <a:r>
              <a:rPr lang="en-US" sz="1800" dirty="0">
                <a:solidFill>
                  <a:schemeClr val="bg1"/>
                </a:solidFill>
              </a:rPr>
              <a:t>-T.R. was credited with ending the strike</a:t>
            </a:r>
            <a:endParaRPr lang="en" sz="1800" b="1" i="0" u="none" strike="noStrike" cap="none" baseline="0" dirty="0">
              <a:solidFill>
                <a:schemeClr val="bg1"/>
              </a:solidFill>
              <a:sym typeface="Arial"/>
            </a:endParaRPr>
          </a:p>
          <a:p>
            <a:pPr marL="533400" marR="0" lvl="0" indent="-495300" algn="l" rtl="0">
              <a:lnSpc>
                <a:spcPct val="90000"/>
              </a:lnSpc>
              <a:spcBef>
                <a:spcPts val="480"/>
              </a:spcBef>
              <a:spcAft>
                <a:spcPts val="0"/>
              </a:spcAft>
              <a:buClr>
                <a:schemeClr val="lt2"/>
              </a:buClr>
              <a:buFont typeface="Arial"/>
              <a:buChar char="•"/>
            </a:pPr>
            <a:endParaRPr sz="1800" dirty="0"/>
          </a:p>
        </p:txBody>
      </p:sp>
      <p:sp>
        <p:nvSpPr>
          <p:cNvPr id="623" name="Shape 623"/>
          <p:cNvSpPr txBox="1">
            <a:spLocks noGrp="1"/>
          </p:cNvSpPr>
          <p:nvPr>
            <p:ph type="body" idx="2"/>
          </p:nvPr>
        </p:nvSpPr>
        <p:spPr>
          <a:xfrm>
            <a:off x="4648200" y="45400"/>
            <a:ext cx="4038599" cy="5059200"/>
          </a:xfrm>
          <a:prstGeom prst="rect">
            <a:avLst/>
          </a:prstGeom>
        </p:spPr>
        <p:txBody>
          <a:bodyPr lIns="91425" tIns="91425" rIns="91425" bIns="91425" anchor="t" anchorCtr="0">
            <a:noAutofit/>
          </a:bodyPr>
          <a:lstStyle/>
          <a:p>
            <a:pPr marL="38100" lvl="0" indent="0" rtl="0">
              <a:lnSpc>
                <a:spcPct val="90000"/>
              </a:lnSpc>
              <a:spcBef>
                <a:spcPts val="480"/>
              </a:spcBef>
              <a:buClr>
                <a:schemeClr val="lt2"/>
              </a:buClr>
              <a:buSzPct val="100000"/>
              <a:buNone/>
            </a:pPr>
            <a:r>
              <a:rPr lang="en" sz="1800" b="1" dirty="0">
                <a:solidFill>
                  <a:schemeClr val="lt1"/>
                </a:solidFill>
              </a:rPr>
              <a:t>Northern Securities </a:t>
            </a:r>
            <a:r>
              <a:rPr lang="en" sz="1800" b="1" dirty="0" smtClean="0">
                <a:solidFill>
                  <a:schemeClr val="lt1"/>
                </a:solidFill>
              </a:rPr>
              <a:t>Case</a:t>
            </a:r>
          </a:p>
          <a:p>
            <a:pPr marL="38100" lvl="0" indent="0" rtl="0">
              <a:lnSpc>
                <a:spcPct val="90000"/>
              </a:lnSpc>
              <a:spcBef>
                <a:spcPts val="480"/>
              </a:spcBef>
              <a:buClr>
                <a:schemeClr val="lt2"/>
              </a:buClr>
              <a:buSzPct val="100000"/>
              <a:buNone/>
            </a:pPr>
            <a:r>
              <a:rPr lang="en" sz="1800" b="1" dirty="0" smtClean="0">
                <a:solidFill>
                  <a:schemeClr val="lt1"/>
                </a:solidFill>
              </a:rPr>
              <a:t>-</a:t>
            </a:r>
            <a:r>
              <a:rPr lang="en" sz="1800" b="1" dirty="0">
                <a:solidFill>
                  <a:schemeClr val="lt1"/>
                </a:solidFill>
              </a:rPr>
              <a:t>T.R. used the Sherman Anti-trust Act to attack a railroad </a:t>
            </a:r>
            <a:r>
              <a:rPr lang="en" sz="1800" b="1" dirty="0" smtClean="0">
                <a:solidFill>
                  <a:schemeClr val="lt1"/>
                </a:solidFill>
              </a:rPr>
              <a:t>monopoly</a:t>
            </a:r>
          </a:p>
          <a:p>
            <a:pPr marL="38100" lvl="0" indent="0" rtl="0">
              <a:lnSpc>
                <a:spcPct val="90000"/>
              </a:lnSpc>
              <a:spcBef>
                <a:spcPts val="480"/>
              </a:spcBef>
              <a:buClr>
                <a:schemeClr val="lt2"/>
              </a:buClr>
              <a:buSzPct val="100000"/>
              <a:buNone/>
            </a:pPr>
            <a:r>
              <a:rPr lang="en" sz="1800" b="1" dirty="0" smtClean="0">
                <a:solidFill>
                  <a:schemeClr val="lt1"/>
                </a:solidFill>
              </a:rPr>
              <a:t>- </a:t>
            </a:r>
            <a:r>
              <a:rPr lang="en" sz="1800" b="1" dirty="0" smtClean="0">
                <a:solidFill>
                  <a:schemeClr val="lt1"/>
                </a:solidFill>
              </a:rPr>
              <a:t>Supreme </a:t>
            </a:r>
            <a:r>
              <a:rPr lang="en" sz="1800" b="1" dirty="0">
                <a:solidFill>
                  <a:schemeClr val="lt1"/>
                </a:solidFill>
              </a:rPr>
              <a:t>Court ordered the company to dissolve.</a:t>
            </a:r>
          </a:p>
          <a:p>
            <a:pPr marL="38100" lvl="0" indent="0" rtl="0">
              <a:lnSpc>
                <a:spcPct val="90000"/>
              </a:lnSpc>
              <a:spcBef>
                <a:spcPts val="480"/>
              </a:spcBef>
              <a:buClr>
                <a:schemeClr val="lt2"/>
              </a:buClr>
              <a:buSzPct val="100000"/>
              <a:buNone/>
            </a:pPr>
            <a:r>
              <a:rPr lang="en" sz="1800" b="1" dirty="0" smtClean="0">
                <a:solidFill>
                  <a:schemeClr val="lt1"/>
                </a:solidFill>
              </a:rPr>
              <a:t>-Added </a:t>
            </a:r>
            <a:r>
              <a:rPr lang="en" sz="1800" b="1" dirty="0">
                <a:solidFill>
                  <a:schemeClr val="lt1"/>
                </a:solidFill>
              </a:rPr>
              <a:t>Departments of Labor and Commerce to the Cabinet </a:t>
            </a:r>
          </a:p>
          <a:p>
            <a:pPr marL="38100" lvl="0" indent="0" rtl="0">
              <a:lnSpc>
                <a:spcPct val="90000"/>
              </a:lnSpc>
              <a:spcBef>
                <a:spcPts val="480"/>
              </a:spcBef>
              <a:buClr>
                <a:schemeClr val="lt2"/>
              </a:buClr>
              <a:buSzPct val="100000"/>
              <a:buNone/>
            </a:pPr>
            <a:r>
              <a:rPr lang="en" sz="1800" b="1" dirty="0" smtClean="0">
                <a:solidFill>
                  <a:schemeClr val="lt1"/>
                </a:solidFill>
              </a:rPr>
              <a:t>-Urged </a:t>
            </a:r>
            <a:r>
              <a:rPr lang="en" sz="1800" b="1" dirty="0">
                <a:solidFill>
                  <a:schemeClr val="lt1"/>
                </a:solidFill>
              </a:rPr>
              <a:t>Congressional approval of the Pure Food and Drug Act (</a:t>
            </a:r>
            <a:r>
              <a:rPr lang="en" sz="1800" b="1" dirty="0" smtClean="0">
                <a:solidFill>
                  <a:schemeClr val="lt1"/>
                </a:solidFill>
              </a:rPr>
              <a:t>1906)</a:t>
            </a:r>
          </a:p>
          <a:p>
            <a:pPr marL="38100" lvl="0" indent="0" rtl="0">
              <a:lnSpc>
                <a:spcPct val="90000"/>
              </a:lnSpc>
              <a:spcBef>
                <a:spcPts val="480"/>
              </a:spcBef>
              <a:buClr>
                <a:schemeClr val="lt2"/>
              </a:buClr>
              <a:buSzPct val="100000"/>
              <a:buNone/>
            </a:pPr>
            <a:r>
              <a:rPr lang="en" sz="1800" b="1" dirty="0" smtClean="0">
                <a:solidFill>
                  <a:schemeClr val="lt1"/>
                </a:solidFill>
              </a:rPr>
              <a:t>--</a:t>
            </a:r>
            <a:r>
              <a:rPr lang="en" sz="1800" b="1" dirty="0" smtClean="0">
                <a:solidFill>
                  <a:schemeClr val="lt1"/>
                </a:solidFill>
              </a:rPr>
              <a:t>forbade </a:t>
            </a:r>
            <a:r>
              <a:rPr lang="en" sz="1800" b="1" dirty="0">
                <a:solidFill>
                  <a:schemeClr val="lt1"/>
                </a:solidFill>
              </a:rPr>
              <a:t>impure foods and required labeling of ingredients for both foods and drugs.</a:t>
            </a:r>
          </a:p>
          <a:p>
            <a:pPr>
              <a:spcBef>
                <a:spcPts val="0"/>
              </a:spcBef>
              <a:buNone/>
            </a:pPr>
            <a:endParaRPr dirty="0"/>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457200" y="171450"/>
            <a:ext cx="8381999" cy="120014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Font typeface="Arial"/>
              <a:buNone/>
            </a:pPr>
            <a:endParaRPr sz="4000" dirty="0">
              <a:solidFill>
                <a:schemeClr val="lt2"/>
              </a:solidFill>
            </a:endParaRPr>
          </a:p>
          <a:p>
            <a:pPr marL="0" marR="0" lvl="0" indent="0" algn="ctr" rtl="0">
              <a:lnSpc>
                <a:spcPct val="100000"/>
              </a:lnSpc>
              <a:spcBef>
                <a:spcPts val="0"/>
              </a:spcBef>
              <a:spcAft>
                <a:spcPts val="0"/>
              </a:spcAft>
              <a:buClr>
                <a:schemeClr val="lt2"/>
              </a:buClr>
              <a:buSzPct val="25000"/>
              <a:buFont typeface="Arial"/>
              <a:buNone/>
            </a:pPr>
            <a:r>
              <a:rPr lang="en" sz="4000" b="0" i="0" u="none" strike="noStrike" cap="none" baseline="0" dirty="0">
                <a:solidFill>
                  <a:schemeClr val="lt2"/>
                </a:solidFill>
                <a:latin typeface="Arial"/>
                <a:ea typeface="Arial"/>
                <a:cs typeface="Arial"/>
                <a:sym typeface="Arial"/>
              </a:rPr>
              <a:t>Conservation reform added massive areas to the national forests (total of 190 million acres) </a:t>
            </a:r>
          </a:p>
        </p:txBody>
      </p:sp>
      <p:sp>
        <p:nvSpPr>
          <p:cNvPr id="629" name="Shape 629"/>
          <p:cNvSpPr txBox="1">
            <a:spLocks noGrp="1"/>
          </p:cNvSpPr>
          <p:nvPr>
            <p:ph type="body" idx="1"/>
          </p:nvPr>
        </p:nvSpPr>
        <p:spPr>
          <a:xfrm>
            <a:off x="32425" y="2104875"/>
            <a:ext cx="9144000" cy="3485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 sz="2000" b="1" i="0" u="none" strike="noStrike" cap="none" baseline="0" dirty="0">
                <a:solidFill>
                  <a:schemeClr val="lt1"/>
                </a:solidFill>
                <a:latin typeface="Arial"/>
                <a:ea typeface="Arial"/>
                <a:cs typeface="Arial"/>
                <a:sym typeface="Arial"/>
              </a:rPr>
              <a:t>Transferred forests to the U.S. Forest Service headed by Gifford Pinchot, who insisted that trees be planted as well as harvested</a:t>
            </a:r>
          </a:p>
          <a:p>
            <a:pPr marL="342900" marR="0" lvl="0" indent="-342900" algn="l" rtl="0">
              <a:lnSpc>
                <a:spcPct val="100000"/>
              </a:lnSpc>
              <a:spcBef>
                <a:spcPts val="400"/>
              </a:spcBef>
              <a:spcAft>
                <a:spcPts val="0"/>
              </a:spcAft>
              <a:buClr>
                <a:schemeClr val="lt2"/>
              </a:buClr>
              <a:buSzPct val="100000"/>
              <a:buFont typeface="Arial"/>
              <a:buChar char="•"/>
            </a:pPr>
            <a:r>
              <a:rPr lang="en" sz="2000" b="1" i="0" u="none" strike="noStrike" cap="none" baseline="0" dirty="0">
                <a:solidFill>
                  <a:schemeClr val="lt1"/>
                </a:solidFill>
                <a:latin typeface="Arial"/>
                <a:ea typeface="Arial"/>
                <a:cs typeface="Arial"/>
                <a:sym typeface="Arial"/>
              </a:rPr>
              <a:t>Withdrew millions of acres of public land from sale to protect resources </a:t>
            </a:r>
          </a:p>
          <a:p>
            <a:pPr marL="342900" marR="0" lvl="0" indent="-342900" algn="l" rtl="0">
              <a:lnSpc>
                <a:spcPct val="100000"/>
              </a:lnSpc>
              <a:spcBef>
                <a:spcPts val="400"/>
              </a:spcBef>
              <a:spcAft>
                <a:spcPts val="0"/>
              </a:spcAft>
              <a:buClr>
                <a:schemeClr val="lt2"/>
              </a:buClr>
              <a:buSzPct val="100000"/>
              <a:buFont typeface="Arial"/>
              <a:buChar char="•"/>
            </a:pPr>
            <a:r>
              <a:rPr lang="en" sz="2000" b="1" i="0" u="none" strike="noStrike" cap="none" baseline="0" dirty="0">
                <a:solidFill>
                  <a:schemeClr val="lt1"/>
                </a:solidFill>
                <a:latin typeface="Arial"/>
                <a:ea typeface="Arial"/>
                <a:cs typeface="Arial"/>
                <a:sym typeface="Arial"/>
              </a:rPr>
              <a:t>Used public land sale revenues to build dams and canal systems</a:t>
            </a:r>
            <a:r>
              <a:rPr lang="en" sz="2000" b="0" i="0" u="none" strike="noStrike" cap="none" baseline="0" dirty="0">
                <a:solidFill>
                  <a:schemeClr val="lt1"/>
                </a:solidFill>
                <a:latin typeface="Arial"/>
                <a:ea typeface="Arial"/>
                <a:cs typeface="Arial"/>
                <a:sym typeface="Arial"/>
              </a:rPr>
              <a:t>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57200" y="32425"/>
            <a:ext cx="8229600" cy="668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000" b="1" i="0" u="none" strike="noStrike" cap="none" baseline="0" dirty="0">
                <a:solidFill>
                  <a:schemeClr val="lt2"/>
                </a:solidFill>
                <a:latin typeface="Arial"/>
                <a:ea typeface="Arial"/>
                <a:cs typeface="Arial"/>
                <a:sym typeface="Arial"/>
              </a:rPr>
              <a:t>Major Progressivism Programs</a:t>
            </a:r>
            <a:r>
              <a:rPr lang="en" sz="4000" b="0" i="0" u="none" strike="noStrike" cap="none" baseline="0" dirty="0">
                <a:solidFill>
                  <a:schemeClr val="lt2"/>
                </a:solidFill>
                <a:latin typeface="Arial"/>
                <a:ea typeface="Arial"/>
                <a:cs typeface="Arial"/>
                <a:sym typeface="Arial"/>
              </a:rPr>
              <a:t> </a:t>
            </a:r>
          </a:p>
        </p:txBody>
      </p:sp>
      <p:sp>
        <p:nvSpPr>
          <p:cNvPr id="635" name="Shape 635"/>
          <p:cNvSpPr txBox="1">
            <a:spLocks noGrp="1"/>
          </p:cNvSpPr>
          <p:nvPr>
            <p:ph type="body" idx="1"/>
          </p:nvPr>
        </p:nvSpPr>
        <p:spPr>
          <a:xfrm>
            <a:off x="366400" y="700525"/>
            <a:ext cx="8229600" cy="43392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lt2"/>
              </a:buClr>
              <a:buSzPct val="75000"/>
              <a:buFont typeface="Arial"/>
              <a:buChar char="•"/>
            </a:pPr>
            <a:r>
              <a:rPr lang="en" sz="2400" b="0" i="0" u="none" strike="noStrike" cap="none" baseline="0" dirty="0">
                <a:solidFill>
                  <a:schemeClr val="lt1"/>
                </a:solidFill>
                <a:latin typeface="Arial"/>
                <a:ea typeface="Arial"/>
                <a:cs typeface="Arial"/>
                <a:sym typeface="Arial"/>
              </a:rPr>
              <a:t>Education</a:t>
            </a:r>
            <a:r>
              <a:rPr lang="en" sz="1800" b="0" i="0" u="none" strike="noStrike" cap="none" baseline="0" dirty="0">
                <a:solidFill>
                  <a:schemeClr val="lt1"/>
                </a:solidFill>
                <a:latin typeface="Arial"/>
                <a:ea typeface="Arial"/>
                <a:cs typeface="Arial"/>
                <a:sym typeface="Arial"/>
              </a:rPr>
              <a:t> </a:t>
            </a:r>
          </a:p>
          <a:p>
            <a:pPr marL="342900" marR="0" lvl="0" indent="-342900" algn="l" rtl="0">
              <a:lnSpc>
                <a:spcPct val="90000"/>
              </a:lnSpc>
              <a:spcBef>
                <a:spcPts val="480"/>
              </a:spcBef>
              <a:spcAft>
                <a:spcPts val="0"/>
              </a:spcAft>
              <a:buClr>
                <a:schemeClr val="lt2"/>
              </a:buClr>
              <a:buSzPct val="25000"/>
              <a:buFont typeface="Arial"/>
              <a:buNone/>
            </a:pPr>
            <a:r>
              <a:rPr lang="en" sz="2400" b="0" i="0" u="none" strike="noStrike" cap="none" baseline="0" dirty="0">
                <a:solidFill>
                  <a:schemeClr val="lt1"/>
                </a:solidFill>
                <a:latin typeface="Arial"/>
                <a:ea typeface="Arial"/>
                <a:cs typeface="Arial"/>
                <a:sym typeface="Arial"/>
              </a:rPr>
              <a:t>1</a:t>
            </a:r>
            <a:r>
              <a:rPr lang="en" sz="1800" b="0" i="0" u="none" strike="noStrike" cap="none" baseline="0" dirty="0">
                <a:solidFill>
                  <a:schemeClr val="lt1"/>
                </a:solidFill>
                <a:latin typeface="Arial"/>
                <a:ea typeface="Arial"/>
                <a:cs typeface="Arial"/>
                <a:sym typeface="Arial"/>
              </a:rPr>
              <a:t>. Progressive education--John Dewey led movement that focused on personal growth, not mastery of body of knowledge.  Promoted learning through experience.</a:t>
            </a:r>
          </a:p>
          <a:p>
            <a:pPr marL="342900" marR="0" lvl="0" indent="-342900" algn="l" rtl="0">
              <a:lnSpc>
                <a:spcPct val="90000"/>
              </a:lnSpc>
              <a:spcBef>
                <a:spcPts val="480"/>
              </a:spcBef>
              <a:spcAft>
                <a:spcPts val="0"/>
              </a:spcAft>
              <a:buClr>
                <a:schemeClr val="lt2"/>
              </a:buClr>
              <a:buSzPct val="25000"/>
              <a:buFont typeface="Arial"/>
              <a:buNone/>
            </a:pPr>
            <a:r>
              <a:rPr lang="en" sz="1800" b="0" i="0" u="none" strike="noStrike" cap="none" baseline="0" dirty="0">
                <a:solidFill>
                  <a:schemeClr val="lt1"/>
                </a:solidFill>
                <a:latin typeface="Arial"/>
                <a:ea typeface="Arial"/>
                <a:cs typeface="Arial"/>
                <a:sym typeface="Arial"/>
              </a:rPr>
              <a:t>2. Charles Eliot of Harvard pioneered elective courses and new teaching techniques (such as seminars) to make university learning more meaningful</a:t>
            </a:r>
          </a:p>
          <a:p>
            <a:pPr marL="342900" marR="0" lvl="0" indent="-342900" algn="l" rtl="0">
              <a:lnSpc>
                <a:spcPct val="90000"/>
              </a:lnSpc>
              <a:spcBef>
                <a:spcPts val="480"/>
              </a:spcBef>
              <a:spcAft>
                <a:spcPts val="0"/>
              </a:spcAft>
              <a:buClr>
                <a:schemeClr val="lt2"/>
              </a:buClr>
              <a:buSzPct val="25000"/>
              <a:buFont typeface="Arial"/>
              <a:buNone/>
            </a:pPr>
            <a:r>
              <a:rPr lang="en" sz="1800" b="0" i="0" u="none" strike="noStrike" cap="none" baseline="0" dirty="0">
                <a:solidFill>
                  <a:schemeClr val="lt1"/>
                </a:solidFill>
                <a:latin typeface="Arial"/>
                <a:ea typeface="Arial"/>
                <a:cs typeface="Arial"/>
                <a:sym typeface="Arial"/>
              </a:rPr>
              <a:t>3. Women began attending colleges in large numbers (by 1920, 47% of total enrollment was female).</a:t>
            </a:r>
          </a:p>
          <a:p>
            <a:pPr marL="342900" marR="0" lvl="0" indent="-342900" algn="l" rtl="0">
              <a:lnSpc>
                <a:spcPct val="90000"/>
              </a:lnSpc>
              <a:spcBef>
                <a:spcPts val="480"/>
              </a:spcBef>
              <a:spcAft>
                <a:spcPts val="0"/>
              </a:spcAft>
              <a:buClr>
                <a:schemeClr val="lt2"/>
              </a:buClr>
              <a:buSzPct val="25000"/>
              <a:buFont typeface="Arial"/>
              <a:buNone/>
            </a:pPr>
            <a:r>
              <a:rPr lang="en" sz="1800" b="0" i="0" u="none" strike="noStrike" cap="none" baseline="0" dirty="0">
                <a:solidFill>
                  <a:schemeClr val="lt1"/>
                </a:solidFill>
                <a:latin typeface="Arial"/>
                <a:ea typeface="Arial"/>
                <a:cs typeface="Arial"/>
                <a:sym typeface="Arial"/>
              </a:rPr>
              <a:t>4. Believing that more education would help bring an enlightened population, Progressives pushed enrollments to record levels (86% of children in schools by 1920)</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0" y="171450"/>
            <a:ext cx="5181600" cy="4972050"/>
          </a:xfrm>
          <a:prstGeom prst="rect">
            <a:avLst/>
          </a:prstGeom>
          <a:noFill/>
          <a:ln>
            <a:noFill/>
          </a:ln>
        </p:spPr>
        <p:txBody>
          <a:bodyPr lIns="91425" tIns="45700" rIns="91425" bIns="45700" anchor="t" anchorCtr="0">
            <a:noAutofit/>
          </a:bodyPr>
          <a:lstStyle/>
          <a:p>
            <a:pPr marL="533400" marR="0" lvl="0" indent="-533400" algn="l" rtl="0">
              <a:lnSpc>
                <a:spcPct val="100000"/>
              </a:lnSpc>
              <a:spcBef>
                <a:spcPts val="0"/>
              </a:spcBef>
              <a:spcAft>
                <a:spcPts val="0"/>
              </a:spcAft>
              <a:buClr>
                <a:schemeClr val="lt2"/>
              </a:buClr>
              <a:buSzPct val="100000"/>
              <a:buFont typeface="Arial"/>
              <a:buChar char="•"/>
            </a:pPr>
            <a:r>
              <a:rPr lang="en" sz="2200" b="1" i="0" u="none" strike="noStrike" cap="none" baseline="0" dirty="0">
                <a:solidFill>
                  <a:schemeClr val="lt1"/>
                </a:solidFill>
                <a:latin typeface="Arial"/>
                <a:ea typeface="Arial"/>
                <a:cs typeface="Arial"/>
                <a:sym typeface="Arial"/>
              </a:rPr>
              <a:t>Racial anti-discrimination efforts </a:t>
            </a:r>
          </a:p>
          <a:p>
            <a:pPr marL="533400" marR="0" lvl="0" indent="-533400" algn="l" rtl="0">
              <a:lnSpc>
                <a:spcPct val="100000"/>
              </a:lnSpc>
              <a:spcBef>
                <a:spcPts val="440"/>
              </a:spcBef>
              <a:spcAft>
                <a:spcPts val="0"/>
              </a:spcAft>
              <a:buClr>
                <a:schemeClr val="lt2"/>
              </a:buClr>
              <a:buFont typeface="Arial"/>
              <a:buNone/>
            </a:pPr>
            <a:endParaRPr sz="2200" b="1" i="0" u="none" strike="noStrike" cap="none" baseline="0" dirty="0">
              <a:solidFill>
                <a:schemeClr val="lt1"/>
              </a:solidFill>
              <a:latin typeface="Arial"/>
              <a:ea typeface="Arial"/>
              <a:cs typeface="Arial"/>
              <a:sym typeface="Arial"/>
            </a:endParaRPr>
          </a:p>
          <a:p>
            <a:pPr marL="533400" marR="0" lvl="0" indent="-533400" algn="l" rtl="0">
              <a:lnSpc>
                <a:spcPct val="100000"/>
              </a:lnSpc>
              <a:spcBef>
                <a:spcPts val="440"/>
              </a:spcBef>
              <a:spcAft>
                <a:spcPts val="0"/>
              </a:spcAft>
              <a:buClr>
                <a:schemeClr val="lt2"/>
              </a:buClr>
              <a:buSzPct val="100000"/>
              <a:buFont typeface="Arial"/>
              <a:buAutoNum type="arabicPeriod"/>
            </a:pPr>
            <a:r>
              <a:rPr lang="en" sz="2200" b="1" i="0" u="none" strike="noStrike" cap="none" baseline="0" dirty="0">
                <a:solidFill>
                  <a:schemeClr val="lt1"/>
                </a:solidFill>
                <a:latin typeface="Arial"/>
                <a:ea typeface="Arial"/>
                <a:cs typeface="Arial"/>
                <a:sym typeface="Arial"/>
              </a:rPr>
              <a:t>Booker T. Washington (Atlanta Compromise) argued for self-help and accommodation on the part of blacks to white society</a:t>
            </a:r>
          </a:p>
          <a:p>
            <a:pPr marL="533400" marR="0" lvl="0" indent="-393700" algn="l" rtl="0">
              <a:lnSpc>
                <a:spcPct val="100000"/>
              </a:lnSpc>
              <a:spcBef>
                <a:spcPts val="440"/>
              </a:spcBef>
              <a:spcAft>
                <a:spcPts val="0"/>
              </a:spcAft>
              <a:buClr>
                <a:schemeClr val="lt2"/>
              </a:buClr>
              <a:buFont typeface="Arial"/>
              <a:buNone/>
            </a:pPr>
            <a:endParaRPr sz="2200" b="1" i="0" u="none" strike="noStrike" cap="none" baseline="0" dirty="0">
              <a:solidFill>
                <a:schemeClr val="lt1"/>
              </a:solidFill>
              <a:latin typeface="Arial"/>
              <a:ea typeface="Arial"/>
              <a:cs typeface="Arial"/>
              <a:sym typeface="Arial"/>
            </a:endParaRPr>
          </a:p>
          <a:p>
            <a:pPr marL="533400" marR="0" lvl="0" indent="-533400" algn="l" rtl="0">
              <a:lnSpc>
                <a:spcPct val="100000"/>
              </a:lnSpc>
              <a:spcBef>
                <a:spcPts val="440"/>
              </a:spcBef>
              <a:spcAft>
                <a:spcPts val="0"/>
              </a:spcAft>
              <a:buClr>
                <a:schemeClr val="lt2"/>
              </a:buClr>
              <a:buSzPct val="25000"/>
              <a:buFont typeface="Arial"/>
              <a:buNone/>
            </a:pPr>
            <a:r>
              <a:rPr lang="en" sz="2200" b="1" i="0" u="none" strike="noStrike" cap="none" baseline="0" dirty="0">
                <a:solidFill>
                  <a:schemeClr val="lt1"/>
                </a:solidFill>
                <a:latin typeface="Arial"/>
                <a:ea typeface="Arial"/>
                <a:cs typeface="Arial"/>
                <a:sym typeface="Arial"/>
              </a:rPr>
              <a:t>2.    W.E.B. DuBois (Niagara Movement--1905) urged blacks to assert themselves and agitate for political and economic rights. Formed NAACP to use legal means to end racial discrimination</a:t>
            </a:r>
            <a:r>
              <a:rPr lang="en" sz="2200" b="0" i="0" u="none" strike="noStrike" cap="none" baseline="0" dirty="0">
                <a:solidFill>
                  <a:schemeClr val="lt1"/>
                </a:solidFill>
                <a:latin typeface="Arial"/>
                <a:ea typeface="Arial"/>
                <a:cs typeface="Arial"/>
                <a:sym typeface="Arial"/>
              </a:rPr>
              <a:t> </a:t>
            </a:r>
          </a:p>
        </p:txBody>
      </p:sp>
      <p:pic>
        <p:nvPicPr>
          <p:cNvPr id="641" name="Shape 641"/>
          <p:cNvPicPr preferRelativeResize="0"/>
          <p:nvPr/>
        </p:nvPicPr>
        <p:blipFill rotWithShape="1">
          <a:blip r:embed="rId3">
            <a:alphaModFix/>
          </a:blip>
          <a:srcRect/>
          <a:stretch/>
        </p:blipFill>
        <p:spPr>
          <a:xfrm>
            <a:off x="5715000" y="2514600"/>
            <a:ext cx="1831975" cy="1785937"/>
          </a:xfrm>
          <a:prstGeom prst="rect">
            <a:avLst/>
          </a:prstGeom>
          <a:noFill/>
          <a:ln>
            <a:noFill/>
          </a:ln>
        </p:spPr>
      </p:pic>
      <p:pic>
        <p:nvPicPr>
          <p:cNvPr id="642" name="Shape 642"/>
          <p:cNvPicPr preferRelativeResize="0"/>
          <p:nvPr/>
        </p:nvPicPr>
        <p:blipFill rotWithShape="1">
          <a:blip r:embed="rId4">
            <a:alphaModFix/>
          </a:blip>
          <a:srcRect/>
          <a:stretch/>
        </p:blipFill>
        <p:spPr>
          <a:xfrm>
            <a:off x="5638800" y="400050"/>
            <a:ext cx="2057400" cy="19145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Shape 335"/>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36" name="Shape 336"/>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37" name="Shape 337"/>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Business Consolidations (mergers), 1895-1905</a:t>
            </a:r>
          </a:p>
        </p:txBody>
      </p:sp>
      <p:pic>
        <p:nvPicPr>
          <p:cNvPr id="338" name="Shape 338"/>
          <p:cNvPicPr preferRelativeResize="0"/>
          <p:nvPr/>
        </p:nvPicPr>
        <p:blipFill rotWithShape="1">
          <a:blip r:embed="rId3">
            <a:alphaModFix/>
          </a:blip>
          <a:srcRect/>
          <a:stretch/>
        </p:blipFill>
        <p:spPr>
          <a:xfrm>
            <a:off x="2971800" y="1600200"/>
            <a:ext cx="3276600" cy="3338512"/>
          </a:xfrm>
          <a:prstGeom prst="rect">
            <a:avLst/>
          </a:prstGeom>
          <a:solidFill>
            <a:srgbClr val="FFFFFF"/>
          </a:solid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457200" y="228600"/>
            <a:ext cx="8229600" cy="4914900"/>
          </a:xfrm>
          <a:prstGeom prst="rect">
            <a:avLst/>
          </a:prstGeom>
          <a:noFill/>
          <a:ln>
            <a:noFill/>
          </a:ln>
        </p:spPr>
        <p:txBody>
          <a:bodyPr lIns="91425" tIns="45700" rIns="91425" bIns="45700" anchor="t" anchorCtr="0">
            <a:noAutofit/>
          </a:bodyPr>
          <a:lstStyle/>
          <a:p>
            <a:pPr marL="381000" marR="0" lvl="0" indent="-381000" algn="l" rtl="0">
              <a:lnSpc>
                <a:spcPct val="80000"/>
              </a:lnSpc>
              <a:spcBef>
                <a:spcPts val="0"/>
              </a:spcBef>
              <a:spcAft>
                <a:spcPts val="0"/>
              </a:spcAft>
              <a:buClr>
                <a:schemeClr val="lt2"/>
              </a:buClr>
              <a:buSzPct val="25000"/>
              <a:buFont typeface="Georgia"/>
              <a:buNone/>
            </a:pPr>
            <a:r>
              <a:rPr lang="en" sz="2400" b="1" i="0" u="none" strike="noStrike" cap="none" baseline="0" dirty="0">
                <a:solidFill>
                  <a:schemeClr val="lt1"/>
                </a:solidFill>
                <a:latin typeface="Georgia"/>
                <a:ea typeface="Georgia"/>
                <a:cs typeface="Georgia"/>
                <a:sym typeface="Georgia"/>
              </a:rPr>
              <a:t>Women's rights</a:t>
            </a:r>
            <a:r>
              <a:rPr lang="en" sz="2200" b="1" i="0" u="none" strike="noStrike" cap="none" baseline="0" dirty="0">
                <a:solidFill>
                  <a:schemeClr val="lt1"/>
                </a:solidFill>
                <a:latin typeface="Georgia"/>
                <a:ea typeface="Georgia"/>
                <a:cs typeface="Georgia"/>
                <a:sym typeface="Georgia"/>
              </a:rPr>
              <a:t> </a:t>
            </a:r>
          </a:p>
          <a:p>
            <a:pPr marL="381000" marR="0" lvl="0" indent="-330200" algn="l" rtl="0">
              <a:lnSpc>
                <a:spcPct val="80000"/>
              </a:lnSpc>
              <a:spcBef>
                <a:spcPts val="440"/>
              </a:spcBef>
              <a:spcAft>
                <a:spcPts val="0"/>
              </a:spcAft>
              <a:buClr>
                <a:schemeClr val="lt2"/>
              </a:buClr>
              <a:buSzPct val="100000"/>
              <a:buFont typeface="Georgia"/>
              <a:buAutoNum type="arabicPeriod"/>
            </a:pPr>
            <a:r>
              <a:rPr lang="en" b="1" i="0" u="none" strike="noStrike" cap="none" baseline="0" dirty="0">
                <a:solidFill>
                  <a:schemeClr val="lt1"/>
                </a:solidFill>
                <a:latin typeface="Georgia"/>
                <a:ea typeface="Georgia"/>
                <a:cs typeface="Georgia"/>
                <a:sym typeface="Georgia"/>
              </a:rPr>
              <a:t>While the </a:t>
            </a:r>
            <a:r>
              <a:rPr lang="en" b="1" i="0" u="none" strike="noStrike" cap="none" baseline="0" dirty="0" smtClean="0">
                <a:solidFill>
                  <a:schemeClr val="lt1"/>
                </a:solidFill>
                <a:latin typeface="Georgia"/>
                <a:ea typeface="Georgia"/>
                <a:cs typeface="Georgia"/>
                <a:sym typeface="Georgia"/>
              </a:rPr>
              <a:t>number </a:t>
            </a:r>
            <a:r>
              <a:rPr lang="en" b="1" i="0" u="none" strike="noStrike" cap="none" baseline="0" dirty="0">
                <a:solidFill>
                  <a:schemeClr val="lt1"/>
                </a:solidFill>
                <a:latin typeface="Georgia"/>
                <a:ea typeface="Georgia"/>
                <a:cs typeface="Georgia"/>
                <a:sym typeface="Georgia"/>
              </a:rPr>
              <a:t>of employed women stayed constant from 1900-1920 (20%), the type of work switched from domestic labor (servants, cooks, laundresses) to clerical work (clerks, typists, bookkeepers), factory work, and professionals.</a:t>
            </a:r>
          </a:p>
          <a:p>
            <a:pPr marL="381000" marR="0" lvl="0" indent="-330200" algn="l" rtl="0">
              <a:lnSpc>
                <a:spcPct val="80000"/>
              </a:lnSpc>
              <a:spcBef>
                <a:spcPts val="440"/>
              </a:spcBef>
              <a:spcAft>
                <a:spcPts val="0"/>
              </a:spcAft>
              <a:buClr>
                <a:schemeClr val="lt2"/>
              </a:buClr>
              <a:buSzPct val="100000"/>
              <a:buFont typeface="Georgia"/>
              <a:buAutoNum type="arabicPeriod"/>
            </a:pPr>
            <a:r>
              <a:rPr lang="en" b="1" i="0" u="none" strike="noStrike" cap="none" baseline="0" dirty="0">
                <a:solidFill>
                  <a:schemeClr val="lt1"/>
                </a:solidFill>
                <a:latin typeface="Georgia"/>
                <a:ea typeface="Georgia"/>
                <a:cs typeface="Georgia"/>
                <a:sym typeface="Georgia"/>
              </a:rPr>
              <a:t>Most women still held the lowest paying and least opportune jobs </a:t>
            </a:r>
          </a:p>
          <a:p>
            <a:pPr marL="381000" marR="0" lvl="0" indent="-330200" algn="l" rtl="0">
              <a:lnSpc>
                <a:spcPct val="80000"/>
              </a:lnSpc>
              <a:spcBef>
                <a:spcPts val="440"/>
              </a:spcBef>
              <a:spcAft>
                <a:spcPts val="0"/>
              </a:spcAft>
              <a:buClr>
                <a:schemeClr val="lt2"/>
              </a:buClr>
              <a:buSzPct val="100000"/>
              <a:buFont typeface="Georgia"/>
              <a:buAutoNum type="arabicPeriod"/>
            </a:pPr>
            <a:r>
              <a:rPr lang="en" b="1" i="0" u="none" strike="noStrike" cap="none" baseline="0" dirty="0">
                <a:solidFill>
                  <a:schemeClr val="lt1"/>
                </a:solidFill>
                <a:latin typeface="Georgia"/>
                <a:ea typeface="Georgia"/>
                <a:cs typeface="Georgia"/>
                <a:sym typeface="Georgia"/>
              </a:rPr>
              <a:t>Significant Progressive feminists called for greater reform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a) </a:t>
            </a:r>
            <a:r>
              <a:rPr lang="en" b="1" i="0" u="sng" strike="noStrike" cap="none" baseline="0" dirty="0">
                <a:solidFill>
                  <a:schemeClr val="lt1"/>
                </a:solidFill>
                <a:latin typeface="Georgia"/>
                <a:ea typeface="Georgia"/>
                <a:cs typeface="Georgia"/>
                <a:sym typeface="Georgia"/>
              </a:rPr>
              <a:t>Charlotte Perkins Gilman</a:t>
            </a:r>
            <a:r>
              <a:rPr lang="en" b="1" i="0" u="none" strike="noStrike" cap="none" baseline="0" dirty="0">
                <a:solidFill>
                  <a:schemeClr val="lt1"/>
                </a:solidFill>
                <a:latin typeface="Georgia"/>
                <a:ea typeface="Georgia"/>
                <a:cs typeface="Georgia"/>
                <a:sym typeface="Georgia"/>
              </a:rPr>
              <a:t> attacked the male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monopoly on opportunity and declared that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domesticity was an obsolete value for American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women </a:t>
            </a:r>
            <a:br>
              <a:rPr lang="en" b="1" i="0" u="none" strike="noStrike" cap="none" baseline="0" dirty="0">
                <a:solidFill>
                  <a:schemeClr val="lt1"/>
                </a:solidFill>
                <a:latin typeface="Georgia"/>
                <a:ea typeface="Georgia"/>
                <a:cs typeface="Georgia"/>
                <a:sym typeface="Georgia"/>
              </a:rPr>
            </a:br>
            <a:r>
              <a:rPr lang="en" b="1" i="0" u="none" strike="noStrike" cap="none" baseline="0" dirty="0">
                <a:solidFill>
                  <a:schemeClr val="lt1"/>
                </a:solidFill>
                <a:latin typeface="Georgia"/>
                <a:ea typeface="Georgia"/>
                <a:cs typeface="Georgia"/>
                <a:sym typeface="Georgia"/>
              </a:rPr>
              <a:t>b) </a:t>
            </a:r>
            <a:r>
              <a:rPr lang="en" b="1" i="0" u="sng" strike="noStrike" cap="none" baseline="0" dirty="0">
                <a:solidFill>
                  <a:schemeClr val="lt1"/>
                </a:solidFill>
                <a:latin typeface="Georgia"/>
                <a:ea typeface="Georgia"/>
                <a:cs typeface="Georgia"/>
                <a:sym typeface="Georgia"/>
              </a:rPr>
              <a:t>Margaret Sanger</a:t>
            </a:r>
            <a:r>
              <a:rPr lang="en" b="1" i="0" u="none" strike="noStrike" cap="none" baseline="0" dirty="0">
                <a:solidFill>
                  <a:schemeClr val="lt1"/>
                </a:solidFill>
                <a:latin typeface="Georgia"/>
                <a:ea typeface="Georgia"/>
                <a:cs typeface="Georgia"/>
                <a:sym typeface="Georgia"/>
              </a:rPr>
              <a:t> led the movement to provide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birth control to prevent unwanted pregnancies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among poor women </a:t>
            </a:r>
            <a:br>
              <a:rPr lang="en" b="1" i="0" u="none" strike="noStrike" cap="none" baseline="0" dirty="0">
                <a:solidFill>
                  <a:schemeClr val="lt1"/>
                </a:solidFill>
                <a:latin typeface="Georgia"/>
                <a:ea typeface="Georgia"/>
                <a:cs typeface="Georgia"/>
                <a:sym typeface="Georgia"/>
              </a:rPr>
            </a:br>
            <a:r>
              <a:rPr lang="en" b="1" i="0" u="none" strike="noStrike" cap="none" baseline="0" dirty="0">
                <a:solidFill>
                  <a:schemeClr val="lt1"/>
                </a:solidFill>
                <a:latin typeface="Georgia"/>
                <a:ea typeface="Georgia"/>
                <a:cs typeface="Georgia"/>
                <a:sym typeface="Georgia"/>
              </a:rPr>
              <a:t>c) Suffragists urged that women be given the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franchise, which came on the national level with  </a:t>
            </a:r>
          </a:p>
          <a:p>
            <a:pPr marL="381000" marR="0" lvl="0" indent="-381000" algn="l" rtl="0">
              <a:lnSpc>
                <a:spcPct val="80000"/>
              </a:lnSpc>
              <a:spcBef>
                <a:spcPts val="440"/>
              </a:spcBef>
              <a:spcAft>
                <a:spcPts val="0"/>
              </a:spcAft>
              <a:buClr>
                <a:schemeClr val="lt2"/>
              </a:buClr>
              <a:buSzPct val="25000"/>
              <a:buFont typeface="Georgia"/>
              <a:buNone/>
            </a:pPr>
            <a:r>
              <a:rPr lang="en" b="1" i="0" u="none" strike="noStrike" cap="none" baseline="0" dirty="0">
                <a:solidFill>
                  <a:schemeClr val="lt1"/>
                </a:solidFill>
                <a:latin typeface="Georgia"/>
                <a:ea typeface="Georgia"/>
                <a:cs typeface="Georgia"/>
                <a:sym typeface="Georgia"/>
              </a:rPr>
              <a:t>         the 19th Amendment (1919).</a:t>
            </a:r>
            <a:r>
              <a:rPr lang="en" b="0" i="0" u="none" strike="noStrike" cap="none" baseline="0" dirty="0">
                <a:solidFill>
                  <a:schemeClr val="lt1"/>
                </a:solidFill>
                <a:latin typeface="Georgia"/>
                <a:ea typeface="Georgia"/>
                <a:cs typeface="Georgia"/>
                <a:sym typeface="Georgia"/>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0" y="171450"/>
            <a:ext cx="8686800" cy="44005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Georgia"/>
              <a:buChar char="•"/>
            </a:pPr>
            <a:r>
              <a:rPr lang="en" sz="2400" b="1" i="0" u="none" strike="noStrike" cap="none" baseline="0" dirty="0">
                <a:solidFill>
                  <a:schemeClr val="lt1"/>
                </a:solidFill>
                <a:latin typeface="Georgia"/>
                <a:ea typeface="Georgia"/>
                <a:cs typeface="Georgia"/>
                <a:sym typeface="Georgia"/>
              </a:rPr>
              <a:t>Child labor laws--most states passed minimum working age laws and prohibited children from working more than 10 hours per day, but enforcement was difficult to achieve.</a:t>
            </a:r>
            <a:r>
              <a:rPr lang="en" sz="2400" b="0" i="0" u="none" strike="noStrike" cap="none" baseline="0" dirty="0">
                <a:solidFill>
                  <a:schemeClr val="lt1"/>
                </a:solidFill>
                <a:latin typeface="Georgia"/>
                <a:ea typeface="Georgia"/>
                <a:cs typeface="Georgia"/>
                <a:sym typeface="Georgia"/>
              </a:rPr>
              <a:t> </a:t>
            </a:r>
          </a:p>
        </p:txBody>
      </p:sp>
      <p:pic>
        <p:nvPicPr>
          <p:cNvPr id="653" name="Shape 653"/>
          <p:cNvPicPr preferRelativeResize="0"/>
          <p:nvPr/>
        </p:nvPicPr>
        <p:blipFill rotWithShape="1">
          <a:blip r:embed="rId3">
            <a:alphaModFix/>
          </a:blip>
          <a:srcRect/>
          <a:stretch/>
        </p:blipFill>
        <p:spPr>
          <a:xfrm>
            <a:off x="1999125" y="1704975"/>
            <a:ext cx="5583299" cy="295889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228600" y="171450"/>
            <a:ext cx="8458200" cy="44005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Georgia"/>
              <a:buChar char="•"/>
            </a:pPr>
            <a:r>
              <a:rPr lang="en" sz="2400" b="1" i="0" u="none" strike="noStrike" cap="none" baseline="0" dirty="0">
                <a:solidFill>
                  <a:schemeClr val="lt1"/>
                </a:solidFill>
                <a:latin typeface="Georgia"/>
                <a:ea typeface="Georgia"/>
                <a:cs typeface="Georgia"/>
                <a:sym typeface="Georgia"/>
              </a:rPr>
              <a:t>Temperance--Anti-Saloon League and Women's Christian Temperance Union fought alcoholism on the state level through blue laws and on the national level with the 18th Amendment which prohibited the manufacture, sale, and transportation of liquor. Led by </a:t>
            </a:r>
            <a:r>
              <a:rPr lang="en" sz="2400" b="1" i="0" u="sng" strike="noStrike" cap="none" baseline="0" dirty="0">
                <a:solidFill>
                  <a:schemeClr val="lt1"/>
                </a:solidFill>
                <a:latin typeface="Georgia"/>
                <a:ea typeface="Georgia"/>
                <a:cs typeface="Georgia"/>
                <a:sym typeface="Georgia"/>
              </a:rPr>
              <a:t>Carrie “Hatchet” Nation</a:t>
            </a:r>
          </a:p>
        </p:txBody>
      </p:sp>
      <p:pic>
        <p:nvPicPr>
          <p:cNvPr id="659" name="Shape 659"/>
          <p:cNvPicPr preferRelativeResize="0"/>
          <p:nvPr/>
        </p:nvPicPr>
        <p:blipFill rotWithShape="1">
          <a:blip r:embed="rId3">
            <a:alphaModFix/>
          </a:blip>
          <a:srcRect/>
          <a:stretch/>
        </p:blipFill>
        <p:spPr>
          <a:xfrm>
            <a:off x="3471225" y="2460775"/>
            <a:ext cx="3124199" cy="24789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Shape 664"/>
          <p:cNvPicPr preferRelativeResize="0"/>
          <p:nvPr/>
        </p:nvPicPr>
        <p:blipFill rotWithShape="1">
          <a:blip r:embed="rId3">
            <a:alphaModFix/>
          </a:blip>
          <a:srcRect/>
          <a:stretch/>
        </p:blipFill>
        <p:spPr>
          <a:xfrm>
            <a:off x="25400" y="26193"/>
            <a:ext cx="9061449" cy="5097065"/>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457200" y="171450"/>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Presidential Election of 1912</a:t>
            </a:r>
            <a:r>
              <a:rPr lang="en" sz="4400" b="0" i="0" u="none" strike="noStrike" cap="none" baseline="0" dirty="0">
                <a:solidFill>
                  <a:schemeClr val="lt2"/>
                </a:solidFill>
                <a:latin typeface="Arial"/>
                <a:ea typeface="Arial"/>
                <a:cs typeface="Arial"/>
                <a:sym typeface="Arial"/>
              </a:rPr>
              <a:t> </a:t>
            </a:r>
          </a:p>
        </p:txBody>
      </p:sp>
      <p:sp>
        <p:nvSpPr>
          <p:cNvPr id="670" name="Shape 670"/>
          <p:cNvSpPr txBox="1">
            <a:spLocks noGrp="1"/>
          </p:cNvSpPr>
          <p:nvPr>
            <p:ph type="body" idx="1"/>
          </p:nvPr>
        </p:nvSpPr>
        <p:spPr>
          <a:xfrm>
            <a:off x="457200" y="921025"/>
            <a:ext cx="8229600" cy="4222500"/>
          </a:xfrm>
          <a:prstGeom prst="rect">
            <a:avLst/>
          </a:prstGeom>
          <a:noFill/>
          <a:ln>
            <a:noFill/>
          </a:ln>
        </p:spPr>
        <p:txBody>
          <a:bodyPr lIns="91425" tIns="45700" rIns="91425" bIns="45700" anchor="t" anchorCtr="0">
            <a:noAutofit/>
          </a:bodyPr>
          <a:lstStyle/>
          <a:p>
            <a:pPr marL="533400" marR="0" lvl="0" indent="-508000" algn="l" rtl="0">
              <a:lnSpc>
                <a:spcPct val="100000"/>
              </a:lnSpc>
              <a:spcBef>
                <a:spcPts val="0"/>
              </a:spcBef>
              <a:spcAft>
                <a:spcPts val="0"/>
              </a:spcAft>
              <a:buClr>
                <a:schemeClr val="lt2"/>
              </a:buClr>
              <a:buSzPct val="100000"/>
              <a:buFont typeface="Arial"/>
              <a:buChar char="•"/>
            </a:pPr>
            <a:r>
              <a:rPr lang="en" sz="2400" b="1" i="0" u="none" strike="noStrike" cap="none" baseline="0" dirty="0">
                <a:solidFill>
                  <a:schemeClr val="lt1"/>
                </a:solidFill>
                <a:latin typeface="Arial"/>
                <a:ea typeface="Arial"/>
                <a:cs typeface="Arial"/>
                <a:sym typeface="Arial"/>
              </a:rPr>
              <a:t>Republican successor Taft proved to be less progressive than T.R. in the areas of tariff reform and conservation. </a:t>
            </a:r>
          </a:p>
          <a:p>
            <a:pPr marL="533400" marR="0" lvl="0" indent="-508000" algn="l" rtl="0">
              <a:lnSpc>
                <a:spcPct val="100000"/>
              </a:lnSpc>
              <a:spcBef>
                <a:spcPts val="560"/>
              </a:spcBef>
              <a:spcAft>
                <a:spcPts val="0"/>
              </a:spcAft>
              <a:buClr>
                <a:schemeClr val="lt2"/>
              </a:buClr>
              <a:buSzPct val="100000"/>
              <a:buFont typeface="Arial"/>
              <a:buAutoNum type="arabicPeriod"/>
            </a:pPr>
            <a:r>
              <a:rPr lang="en" sz="2400" b="1" i="1" u="sng" strike="noStrike" cap="none" baseline="0" dirty="0">
                <a:solidFill>
                  <a:schemeClr val="lt1"/>
                </a:solidFill>
                <a:latin typeface="Arial"/>
                <a:ea typeface="Arial"/>
                <a:cs typeface="Arial"/>
                <a:sym typeface="Arial"/>
              </a:rPr>
              <a:t>Payne-Aldrich Tariff</a:t>
            </a:r>
            <a:r>
              <a:rPr lang="en" sz="2400" b="1" i="0" u="none" strike="noStrike" cap="none" baseline="0" dirty="0">
                <a:solidFill>
                  <a:schemeClr val="lt1"/>
                </a:solidFill>
                <a:latin typeface="Arial"/>
                <a:ea typeface="Arial"/>
                <a:cs typeface="Arial"/>
                <a:sym typeface="Arial"/>
              </a:rPr>
              <a:t> (heralded by Taft as "the best tariff passed by the Republican Party") protected industries and kept consumer prices high</a:t>
            </a:r>
          </a:p>
          <a:p>
            <a:pPr marL="533400" marR="0" lvl="0" indent="-508000" algn="l" rtl="0">
              <a:lnSpc>
                <a:spcPct val="100000"/>
              </a:lnSpc>
              <a:spcBef>
                <a:spcPts val="560"/>
              </a:spcBef>
              <a:spcAft>
                <a:spcPts val="0"/>
              </a:spcAft>
              <a:buClr>
                <a:schemeClr val="lt2"/>
              </a:buClr>
              <a:buSzPct val="100000"/>
              <a:buFont typeface="Arial"/>
              <a:buAutoNum type="arabicPeriod"/>
            </a:pPr>
            <a:r>
              <a:rPr lang="en" sz="2400" b="1" i="0" u="none" strike="noStrike" cap="none" baseline="0" dirty="0">
                <a:solidFill>
                  <a:schemeClr val="lt1"/>
                </a:solidFill>
                <a:latin typeface="Arial"/>
                <a:ea typeface="Arial"/>
                <a:cs typeface="Arial"/>
                <a:sym typeface="Arial"/>
              </a:rPr>
              <a:t>A public land sale scandal in Alaska pitted Pinchot against Secretary of Interior Ballinger. Taft fired Pinchot</a:t>
            </a:r>
            <a:r>
              <a:rPr lang="en" sz="2400" b="0" i="0" u="none" strike="noStrike" cap="none" baseline="0" dirty="0">
                <a:solidFill>
                  <a:schemeClr val="lt1"/>
                </a:solidFill>
                <a:latin typeface="Arial"/>
                <a:ea typeface="Arial"/>
                <a:cs typeface="Arial"/>
                <a:sym typeface="Arial"/>
              </a:rPr>
              <a:t>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p:nvPr/>
        </p:nvSpPr>
        <p:spPr>
          <a:xfrm>
            <a:off x="5181600" y="457200"/>
            <a:ext cx="3886200" cy="226456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4800" b="1" i="0" u="none" strike="noStrike" cap="none" baseline="0">
                <a:solidFill>
                  <a:srgbClr val="E02B00"/>
                </a:solidFill>
                <a:latin typeface="Arial"/>
                <a:ea typeface="Arial"/>
                <a:cs typeface="Arial"/>
                <a:sym typeface="Arial"/>
              </a:rPr>
              <a:t>The</a:t>
            </a:r>
            <a:br>
              <a:rPr lang="en" sz="4800" b="1" i="0" u="none" strike="noStrike" cap="none" baseline="0">
                <a:solidFill>
                  <a:srgbClr val="E02B00"/>
                </a:solidFill>
                <a:latin typeface="Arial"/>
                <a:ea typeface="Arial"/>
                <a:cs typeface="Arial"/>
                <a:sym typeface="Arial"/>
              </a:rPr>
            </a:br>
            <a:r>
              <a:rPr lang="en" sz="4800" b="1" i="0" u="none" strike="noStrike" cap="none" baseline="0">
                <a:solidFill>
                  <a:srgbClr val="E02B00"/>
                </a:solidFill>
                <a:latin typeface="Arial"/>
                <a:ea typeface="Arial"/>
                <a:cs typeface="Arial"/>
                <a:sym typeface="Arial"/>
              </a:rPr>
              <a:t>Ballinger-</a:t>
            </a:r>
            <a:br>
              <a:rPr lang="en" sz="4800" b="1" i="0" u="none" strike="noStrike" cap="none" baseline="0">
                <a:solidFill>
                  <a:srgbClr val="E02B00"/>
                </a:solidFill>
                <a:latin typeface="Arial"/>
                <a:ea typeface="Arial"/>
                <a:cs typeface="Arial"/>
                <a:sym typeface="Arial"/>
              </a:rPr>
            </a:br>
            <a:r>
              <a:rPr lang="en" sz="4800" b="1" i="0" u="none" strike="noStrike" cap="none" baseline="0">
                <a:solidFill>
                  <a:srgbClr val="E02B00"/>
                </a:solidFill>
                <a:latin typeface="Arial"/>
                <a:ea typeface="Arial"/>
                <a:cs typeface="Arial"/>
                <a:sym typeface="Arial"/>
              </a:rPr>
              <a:t>Pinchot</a:t>
            </a:r>
            <a:br>
              <a:rPr lang="en" sz="4800" b="1" i="0" u="none" strike="noStrike" cap="none" baseline="0">
                <a:solidFill>
                  <a:srgbClr val="E02B00"/>
                </a:solidFill>
                <a:latin typeface="Arial"/>
                <a:ea typeface="Arial"/>
                <a:cs typeface="Arial"/>
                <a:sym typeface="Arial"/>
              </a:rPr>
            </a:br>
            <a:r>
              <a:rPr lang="en" sz="4800" b="1" i="0" u="none" strike="noStrike" cap="none" baseline="0">
                <a:solidFill>
                  <a:srgbClr val="E02B00"/>
                </a:solidFill>
                <a:latin typeface="Arial"/>
                <a:ea typeface="Arial"/>
                <a:cs typeface="Arial"/>
                <a:sym typeface="Arial"/>
              </a:rPr>
              <a:t>Controversy</a:t>
            </a:r>
          </a:p>
        </p:txBody>
      </p:sp>
      <p:pic>
        <p:nvPicPr>
          <p:cNvPr id="676" name="Shape 676"/>
          <p:cNvPicPr preferRelativeResize="0"/>
          <p:nvPr/>
        </p:nvPicPr>
        <p:blipFill rotWithShape="1">
          <a:blip r:embed="rId3">
            <a:alphaModFix/>
          </a:blip>
          <a:srcRect l="2835" t="2438" r="2214"/>
          <a:stretch/>
        </p:blipFill>
        <p:spPr>
          <a:xfrm>
            <a:off x="0" y="342900"/>
            <a:ext cx="5181600" cy="48005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p:nvPr/>
        </p:nvSpPr>
        <p:spPr>
          <a:xfrm>
            <a:off x="4572000" y="457200"/>
            <a:ext cx="4190999" cy="43862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600" b="1" i="0" u="none" strike="noStrike" cap="none" baseline="0">
                <a:solidFill>
                  <a:srgbClr val="E02B00"/>
                </a:solidFill>
                <a:latin typeface="Arial"/>
                <a:ea typeface="Arial"/>
                <a:cs typeface="Arial"/>
                <a:sym typeface="Arial"/>
              </a:rPr>
              <a:t>The Republican Party </a:t>
            </a:r>
            <a:br>
              <a:rPr lang="en" sz="3600" b="1" i="0" u="none" strike="noStrike" cap="none" baseline="0">
                <a:solidFill>
                  <a:srgbClr val="E02B00"/>
                </a:solidFill>
                <a:latin typeface="Arial"/>
                <a:ea typeface="Arial"/>
                <a:cs typeface="Arial"/>
                <a:sym typeface="Arial"/>
              </a:rPr>
            </a:br>
            <a:r>
              <a:rPr lang="en" sz="3600" b="1" i="0" u="none" strike="noStrike" cap="none" baseline="0">
                <a:solidFill>
                  <a:srgbClr val="E02B00"/>
                </a:solidFill>
                <a:latin typeface="Arial"/>
                <a:ea typeface="Arial"/>
                <a:cs typeface="Arial"/>
                <a:sym typeface="Arial"/>
              </a:rPr>
              <a:t>&amp;</a:t>
            </a:r>
            <a:br>
              <a:rPr lang="en" sz="3600" b="1" i="0" u="none" strike="noStrike" cap="none" baseline="0">
                <a:solidFill>
                  <a:srgbClr val="E02B00"/>
                </a:solidFill>
                <a:latin typeface="Arial"/>
                <a:ea typeface="Arial"/>
                <a:cs typeface="Arial"/>
                <a:sym typeface="Arial"/>
              </a:rPr>
            </a:br>
            <a:r>
              <a:rPr lang="en" sz="3600" b="1" i="0" u="none" strike="noStrike" cap="none" baseline="0">
                <a:solidFill>
                  <a:srgbClr val="E02B00"/>
                </a:solidFill>
                <a:latin typeface="Arial"/>
                <a:ea typeface="Arial"/>
                <a:cs typeface="Arial"/>
                <a:sym typeface="Arial"/>
              </a:rPr>
              <a:t>President </a:t>
            </a:r>
            <a:br>
              <a:rPr lang="en" sz="3600" b="1" i="0" u="none" strike="noStrike" cap="none" baseline="0">
                <a:solidFill>
                  <a:srgbClr val="E02B00"/>
                </a:solidFill>
                <a:latin typeface="Arial"/>
                <a:ea typeface="Arial"/>
                <a:cs typeface="Arial"/>
                <a:sym typeface="Arial"/>
              </a:rPr>
            </a:br>
            <a:r>
              <a:rPr lang="en" sz="3600" b="1" i="0" u="none" strike="noStrike" cap="none" baseline="0">
                <a:solidFill>
                  <a:srgbClr val="E02B00"/>
                </a:solidFill>
                <a:latin typeface="Arial"/>
                <a:ea typeface="Arial"/>
                <a:cs typeface="Arial"/>
                <a:sym typeface="Arial"/>
              </a:rPr>
              <a:t>William H. Taft</a:t>
            </a:r>
          </a:p>
        </p:txBody>
      </p:sp>
      <p:pic>
        <p:nvPicPr>
          <p:cNvPr id="682" name="Shape 682"/>
          <p:cNvPicPr preferRelativeResize="0"/>
          <p:nvPr/>
        </p:nvPicPr>
        <p:blipFill rotWithShape="1">
          <a:blip r:embed="rId3">
            <a:alphaModFix/>
          </a:blip>
          <a:srcRect l="8824" t="2667" r="5882" b="1332"/>
          <a:stretch/>
        </p:blipFill>
        <p:spPr>
          <a:xfrm>
            <a:off x="194425" y="98025"/>
            <a:ext cx="2971799" cy="4114800"/>
          </a:xfrm>
          <a:prstGeom prst="rect">
            <a:avLst/>
          </a:prstGeom>
          <a:noFill/>
          <a:ln w="9525" cap="flat">
            <a:solidFill>
              <a:srgbClr val="000099"/>
            </a:solidFill>
            <a:prstDash val="solid"/>
            <a:miter/>
            <a:headEnd type="none" w="med" len="med"/>
            <a:tailEnd type="none" w="med" len="med"/>
          </a:ln>
        </p:spPr>
      </p:pic>
      <p:pic>
        <p:nvPicPr>
          <p:cNvPr id="683" name="Shape 683"/>
          <p:cNvPicPr preferRelativeResize="0"/>
          <p:nvPr/>
        </p:nvPicPr>
        <p:blipFill rotWithShape="1">
          <a:blip r:embed="rId4">
            <a:alphaModFix/>
          </a:blip>
          <a:srcRect/>
          <a:stretch/>
        </p:blipFill>
        <p:spPr>
          <a:xfrm>
            <a:off x="3458250" y="3385750"/>
            <a:ext cx="2629199" cy="1660499"/>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p:nvPr/>
        </p:nvSpPr>
        <p:spPr>
          <a:xfrm>
            <a:off x="381000" y="628650"/>
            <a:ext cx="2895600" cy="25360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1" u="none" strike="noStrike" cap="none" baseline="0">
                <a:solidFill>
                  <a:srgbClr val="E02B00"/>
                </a:solidFill>
                <a:latin typeface="Arial"/>
                <a:ea typeface="Arial"/>
                <a:cs typeface="Arial"/>
                <a:sym typeface="Arial"/>
              </a:rPr>
              <a:t>Keep</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the</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Whistle</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Blowing</a:t>
            </a:r>
          </a:p>
        </p:txBody>
      </p:sp>
      <p:pic>
        <p:nvPicPr>
          <p:cNvPr id="689" name="Shape 689"/>
          <p:cNvPicPr preferRelativeResize="0"/>
          <p:nvPr/>
        </p:nvPicPr>
        <p:blipFill rotWithShape="1">
          <a:blip r:embed="rId3">
            <a:alphaModFix/>
          </a:blip>
          <a:srcRect t="6260"/>
          <a:stretch/>
        </p:blipFill>
        <p:spPr>
          <a:xfrm>
            <a:off x="3657600" y="0"/>
            <a:ext cx="5486399" cy="4972050"/>
          </a:xfrm>
          <a:prstGeom prst="rect">
            <a:avLst/>
          </a:prstGeom>
          <a:noFill/>
          <a:ln w="9525" cap="flat">
            <a:solidFill>
              <a:srgbClr val="000099"/>
            </a:solidFill>
            <a:prstDash val="solid"/>
            <a:miter/>
            <a:headEnd type="none" w="med" len="med"/>
            <a:tailEnd type="none" w="med" len="med"/>
          </a:ln>
        </p:spPr>
      </p:pic>
      <p:pic>
        <p:nvPicPr>
          <p:cNvPr id="690" name="Shape 690"/>
          <p:cNvPicPr preferRelativeResize="0"/>
          <p:nvPr/>
        </p:nvPicPr>
        <p:blipFill rotWithShape="1">
          <a:blip r:embed="rId4">
            <a:alphaModFix/>
          </a:blip>
          <a:srcRect/>
          <a:stretch/>
        </p:blipFill>
        <p:spPr>
          <a:xfrm>
            <a:off x="5791200" y="3943350"/>
            <a:ext cx="228600" cy="2286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p:nvPr/>
        </p:nvSpPr>
        <p:spPr>
          <a:xfrm>
            <a:off x="914400" y="114300"/>
            <a:ext cx="8077199" cy="89296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600" b="1" i="0" u="none" strike="noStrike" cap="none" baseline="0">
                <a:solidFill>
                  <a:srgbClr val="E02B00"/>
                </a:solidFill>
                <a:latin typeface="Arial"/>
                <a:ea typeface="Arial"/>
                <a:cs typeface="Arial"/>
                <a:sym typeface="Arial"/>
              </a:rPr>
              <a:t>Come, Mr. President.  You Can’t Have the Stage </a:t>
            </a:r>
            <a:r>
              <a:rPr lang="en" sz="3600" b="1" i="0" u="sng" strike="noStrike" cap="none" baseline="0">
                <a:solidFill>
                  <a:srgbClr val="E02B00"/>
                </a:solidFill>
                <a:latin typeface="Arial"/>
                <a:ea typeface="Arial"/>
                <a:cs typeface="Arial"/>
                <a:sym typeface="Arial"/>
              </a:rPr>
              <a:t>ALL</a:t>
            </a:r>
            <a:r>
              <a:rPr lang="en" sz="3600" b="1" i="0" u="none" strike="noStrike" cap="none" baseline="0">
                <a:solidFill>
                  <a:srgbClr val="E02B00"/>
                </a:solidFill>
                <a:latin typeface="Arial"/>
                <a:ea typeface="Arial"/>
                <a:cs typeface="Arial"/>
                <a:sym typeface="Arial"/>
              </a:rPr>
              <a:t> of the Time!</a:t>
            </a:r>
          </a:p>
        </p:txBody>
      </p:sp>
      <p:pic>
        <p:nvPicPr>
          <p:cNvPr id="696" name="Shape 696"/>
          <p:cNvPicPr preferRelativeResize="0"/>
          <p:nvPr/>
        </p:nvPicPr>
        <p:blipFill rotWithShape="1">
          <a:blip r:embed="rId3">
            <a:alphaModFix/>
          </a:blip>
          <a:srcRect l="10815" t="6361" r="10207" b="18887"/>
          <a:stretch/>
        </p:blipFill>
        <p:spPr>
          <a:xfrm>
            <a:off x="1066800" y="1413975"/>
            <a:ext cx="6934199" cy="37295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p:nvPr/>
        </p:nvSpPr>
        <p:spPr>
          <a:xfrm>
            <a:off x="0" y="457200"/>
            <a:ext cx="2819400" cy="41862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600" b="1" i="1" u="none" strike="noStrike" cap="none" baseline="0">
                <a:solidFill>
                  <a:srgbClr val="E02B00"/>
                </a:solidFill>
                <a:latin typeface="Arial"/>
                <a:ea typeface="Arial"/>
                <a:cs typeface="Arial"/>
                <a:sym typeface="Arial"/>
              </a:rPr>
              <a:t>The GOP</a:t>
            </a:r>
            <a:br>
              <a:rPr lang="en" sz="3600" b="1" i="1" u="none" strike="noStrike" cap="none" baseline="0">
                <a:solidFill>
                  <a:srgbClr val="E02B00"/>
                </a:solidFill>
                <a:latin typeface="Arial"/>
                <a:ea typeface="Arial"/>
                <a:cs typeface="Arial"/>
                <a:sym typeface="Arial"/>
              </a:rPr>
            </a:br>
            <a:r>
              <a:rPr lang="en" sz="3600" b="1" i="1" u="none" strike="noStrike" cap="none" baseline="0">
                <a:solidFill>
                  <a:srgbClr val="E02B00"/>
                </a:solidFill>
                <a:latin typeface="Arial"/>
                <a:ea typeface="Arial"/>
                <a:cs typeface="Arial"/>
                <a:sym typeface="Arial"/>
              </a:rPr>
              <a:t>(Grand Old Party)</a:t>
            </a:r>
          </a:p>
          <a:p>
            <a:pPr marL="0" marR="0" lvl="0" indent="0" algn="ctr" rtl="0">
              <a:lnSpc>
                <a:spcPct val="100000"/>
              </a:lnSpc>
              <a:spcBef>
                <a:spcPts val="2400"/>
              </a:spcBef>
              <a:spcAft>
                <a:spcPts val="0"/>
              </a:spcAft>
              <a:buClr>
                <a:srgbClr val="E02B00"/>
              </a:buClr>
              <a:buSzPct val="25000"/>
              <a:buFont typeface="Arial"/>
              <a:buNone/>
            </a:pPr>
            <a:r>
              <a:rPr lang="en" sz="3600" b="1" i="1" u="none" strike="noStrike" cap="none" baseline="0">
                <a:solidFill>
                  <a:srgbClr val="E02B00"/>
                </a:solidFill>
                <a:latin typeface="Arial"/>
                <a:ea typeface="Arial"/>
                <a:cs typeface="Arial"/>
                <a:sym typeface="Arial"/>
              </a:rPr>
              <a:t>After</a:t>
            </a:r>
            <a:br>
              <a:rPr lang="en" sz="3600" b="1" i="1" u="none" strike="noStrike" cap="none" baseline="0">
                <a:solidFill>
                  <a:srgbClr val="E02B00"/>
                </a:solidFill>
                <a:latin typeface="Arial"/>
                <a:ea typeface="Arial"/>
                <a:cs typeface="Arial"/>
                <a:sym typeface="Arial"/>
              </a:rPr>
            </a:br>
            <a:r>
              <a:rPr lang="en" sz="3600" b="1" i="1" u="none" strike="noStrike" cap="none" baseline="0">
                <a:solidFill>
                  <a:srgbClr val="E02B00"/>
                </a:solidFill>
                <a:latin typeface="Arial"/>
                <a:ea typeface="Arial"/>
                <a:cs typeface="Arial"/>
                <a:sym typeface="Arial"/>
              </a:rPr>
              <a:t>the</a:t>
            </a:r>
            <a:br>
              <a:rPr lang="en" sz="3600" b="1" i="1" u="none" strike="noStrike" cap="none" baseline="0">
                <a:solidFill>
                  <a:srgbClr val="E02B00"/>
                </a:solidFill>
                <a:latin typeface="Arial"/>
                <a:ea typeface="Arial"/>
                <a:cs typeface="Arial"/>
                <a:sym typeface="Arial"/>
              </a:rPr>
            </a:br>
            <a:r>
              <a:rPr lang="en" sz="3600" b="1" i="1" u="none" strike="noStrike" cap="none" baseline="0">
                <a:solidFill>
                  <a:srgbClr val="E02B00"/>
                </a:solidFill>
                <a:latin typeface="Arial"/>
                <a:ea typeface="Arial"/>
                <a:cs typeface="Arial"/>
                <a:sym typeface="Arial"/>
              </a:rPr>
              <a:t>Circus</a:t>
            </a:r>
          </a:p>
        </p:txBody>
      </p:sp>
      <p:pic>
        <p:nvPicPr>
          <p:cNvPr id="702" name="Shape 702"/>
          <p:cNvPicPr preferRelativeResize="0"/>
          <p:nvPr/>
        </p:nvPicPr>
        <p:blipFill rotWithShape="1">
          <a:blip r:embed="rId3">
            <a:alphaModFix/>
          </a:blip>
          <a:srcRect l="6953" t="4936" r="7858" b="8641"/>
          <a:stretch/>
        </p:blipFill>
        <p:spPr>
          <a:xfrm>
            <a:off x="2971800" y="0"/>
            <a:ext cx="6172199" cy="51434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Shape 343"/>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44" name="Shape 344"/>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45" name="Shape 345"/>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Managing the Machines</a:t>
            </a:r>
          </a:p>
        </p:txBody>
      </p:sp>
      <p:sp>
        <p:nvSpPr>
          <p:cNvPr id="346" name="Shape 346"/>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Frederick Taylor advocates “Scientific Management” to increase efficiency</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Worker welfare, morale suffers</a:t>
            </a:r>
          </a:p>
          <a:p>
            <a:pPr marL="742950" marR="0" lvl="1" indent="-285750" algn="l" rtl="0">
              <a:lnSpc>
                <a:spcPct val="100000"/>
              </a:lnSpc>
              <a:spcBef>
                <a:spcPts val="560"/>
              </a:spcBef>
              <a:spcAft>
                <a:spcPts val="0"/>
              </a:spcAft>
              <a:buClr>
                <a:schemeClr val="folHlink"/>
              </a:buClr>
              <a:buSzPct val="75000"/>
              <a:buFont typeface="Noto Symbol"/>
              <a:buChar char="●"/>
            </a:pPr>
            <a:r>
              <a:rPr lang="en" sz="2800" b="0" i="0" u="none" strike="noStrike" cap="none" baseline="0" dirty="0">
                <a:solidFill>
                  <a:schemeClr val="dk1"/>
                </a:solidFill>
                <a:latin typeface="Tahoma"/>
                <a:ea typeface="Tahoma"/>
                <a:cs typeface="Tahoma"/>
                <a:sym typeface="Tahoma"/>
              </a:rPr>
              <a:t>better paychecks</a:t>
            </a:r>
          </a:p>
          <a:p>
            <a:pPr marL="742950" marR="0" lvl="1" indent="-285750" algn="l" rtl="0">
              <a:lnSpc>
                <a:spcPct val="100000"/>
              </a:lnSpc>
              <a:spcBef>
                <a:spcPts val="560"/>
              </a:spcBef>
              <a:spcAft>
                <a:spcPts val="0"/>
              </a:spcAft>
              <a:buClr>
                <a:schemeClr val="folHlink"/>
              </a:buClr>
              <a:buSzPct val="75000"/>
              <a:buFont typeface="Noto Symbol"/>
              <a:buChar char="●"/>
            </a:pPr>
            <a:r>
              <a:rPr lang="en" sz="2800" b="0" i="0" u="none" strike="noStrike" cap="none" baseline="0" dirty="0">
                <a:solidFill>
                  <a:schemeClr val="dk1"/>
                </a:solidFill>
                <a:latin typeface="Tahoma"/>
                <a:ea typeface="Tahoma"/>
                <a:cs typeface="Tahoma"/>
                <a:sym typeface="Tahoma"/>
              </a:rPr>
              <a:t>increased danger, tedium work</a:t>
            </a:r>
          </a:p>
          <a:p>
            <a:pPr marL="342900" marR="0" lvl="0" indent="-200660" algn="l" rtl="0">
              <a:lnSpc>
                <a:spcPct val="100000"/>
              </a:lnSpc>
              <a:spcBef>
                <a:spcPts val="560"/>
              </a:spcBef>
              <a:spcAft>
                <a:spcPts val="0"/>
              </a:spcAft>
              <a:buClr>
                <a:schemeClr val="hlink"/>
              </a:buClr>
              <a:buFont typeface="Noto Symbol"/>
              <a:buNone/>
            </a:pPr>
            <a:endParaRPr sz="2800" b="0" i="0" u="none" strike="noStrike" cap="none" baseline="0" dirty="0">
              <a:solidFill>
                <a:schemeClr val="dk1"/>
              </a:solidFill>
              <a:latin typeface="Tahoma"/>
              <a:ea typeface="Tahoma"/>
              <a:cs typeface="Tahoma"/>
              <a:sym typeface="Tahoma"/>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p:nvPr/>
        </p:nvSpPr>
        <p:spPr>
          <a:xfrm>
            <a:off x="914400" y="228600"/>
            <a:ext cx="7924799" cy="107394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The Progressive Party</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&amp; Theodore Roosevelt</a:t>
            </a:r>
          </a:p>
        </p:txBody>
      </p:sp>
      <p:pic>
        <p:nvPicPr>
          <p:cNvPr id="708" name="Shape 708"/>
          <p:cNvPicPr preferRelativeResize="0"/>
          <p:nvPr/>
        </p:nvPicPr>
        <p:blipFill rotWithShape="1">
          <a:blip r:embed="rId3">
            <a:alphaModFix/>
          </a:blip>
          <a:srcRect/>
          <a:stretch/>
        </p:blipFill>
        <p:spPr>
          <a:xfrm>
            <a:off x="0" y="1809625"/>
            <a:ext cx="9144000" cy="33338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228600" y="285750"/>
            <a:ext cx="8229600" cy="33718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 sz="3200" b="0" i="0" u="none" strike="noStrike" cap="none" baseline="0" dirty="0">
                <a:solidFill>
                  <a:schemeClr val="lt1"/>
                </a:solidFill>
                <a:latin typeface="Arial"/>
                <a:ea typeface="Arial"/>
                <a:cs typeface="Arial"/>
                <a:sym typeface="Arial"/>
              </a:rPr>
              <a:t>T.Roosevelt organized the National Progressive or "Bull Moose" Party after Progressive Republicans bolted the Taft-controlled Republican convention. </a:t>
            </a:r>
          </a:p>
          <a:p>
            <a:pPr marL="342900" marR="0" lvl="0" indent="-342900" algn="l" rtl="0">
              <a:lnSpc>
                <a:spcPct val="100000"/>
              </a:lnSpc>
              <a:spcBef>
                <a:spcPts val="640"/>
              </a:spcBef>
              <a:spcAft>
                <a:spcPts val="0"/>
              </a:spcAft>
              <a:buClr>
                <a:schemeClr val="lt2"/>
              </a:buClr>
              <a:buSzPct val="100000"/>
              <a:buFont typeface="Arial"/>
              <a:buChar char="•"/>
            </a:pPr>
            <a:r>
              <a:rPr lang="en" sz="3200" b="0" i="0" u="none" strike="noStrike" cap="none" baseline="0" dirty="0">
                <a:solidFill>
                  <a:schemeClr val="lt1"/>
                </a:solidFill>
                <a:latin typeface="Arial"/>
                <a:ea typeface="Arial"/>
                <a:cs typeface="Arial"/>
                <a:sym typeface="Arial"/>
              </a:rPr>
              <a:t>Party platform included long list of Progressive demands. Effectively split the Republicans into two camps.</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p:nvPr/>
        </p:nvSpPr>
        <p:spPr>
          <a:xfrm>
            <a:off x="6248400" y="342900"/>
            <a:ext cx="2895600" cy="281344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600" b="1" i="1" u="none" strike="noStrike" cap="none" baseline="0">
                <a:solidFill>
                  <a:srgbClr val="E02B00"/>
                </a:solidFill>
                <a:latin typeface="Arial"/>
                <a:ea typeface="Arial"/>
                <a:cs typeface="Arial"/>
                <a:sym typeface="Arial"/>
              </a:rPr>
              <a:t>The</a:t>
            </a:r>
            <a:br>
              <a:rPr lang="en" sz="3600" b="1" i="1" u="none" strike="noStrike" cap="none" baseline="0">
                <a:solidFill>
                  <a:srgbClr val="E02B00"/>
                </a:solidFill>
                <a:latin typeface="Arial"/>
                <a:ea typeface="Arial"/>
                <a:cs typeface="Arial"/>
                <a:sym typeface="Arial"/>
              </a:rPr>
            </a:br>
            <a:r>
              <a:rPr lang="en" sz="3600" b="1" i="1" u="none" strike="noStrike" cap="none" baseline="0">
                <a:solidFill>
                  <a:srgbClr val="E02B00"/>
                </a:solidFill>
                <a:latin typeface="Arial"/>
                <a:ea typeface="Arial"/>
                <a:cs typeface="Arial"/>
                <a:sym typeface="Arial"/>
              </a:rPr>
              <a:t>Anti-</a:t>
            </a:r>
            <a:br>
              <a:rPr lang="en" sz="3600" b="1" i="1" u="none" strike="noStrike" cap="none" baseline="0">
                <a:solidFill>
                  <a:srgbClr val="E02B00"/>
                </a:solidFill>
                <a:latin typeface="Arial"/>
                <a:ea typeface="Arial"/>
                <a:cs typeface="Arial"/>
                <a:sym typeface="Arial"/>
              </a:rPr>
            </a:br>
            <a:r>
              <a:rPr lang="en" sz="3600" b="1" i="1" u="none" strike="noStrike" cap="none" baseline="0">
                <a:solidFill>
                  <a:srgbClr val="E02B00"/>
                </a:solidFill>
                <a:latin typeface="Arial"/>
                <a:ea typeface="Arial"/>
                <a:cs typeface="Arial"/>
                <a:sym typeface="Arial"/>
              </a:rPr>
              <a:t>Third-Term</a:t>
            </a:r>
            <a:br>
              <a:rPr lang="en" sz="3600" b="1" i="1" u="none" strike="noStrike" cap="none" baseline="0">
                <a:solidFill>
                  <a:srgbClr val="E02B00"/>
                </a:solidFill>
                <a:latin typeface="Arial"/>
                <a:ea typeface="Arial"/>
                <a:cs typeface="Arial"/>
                <a:sym typeface="Arial"/>
              </a:rPr>
            </a:br>
            <a:r>
              <a:rPr lang="en" sz="3600" b="1" i="1" u="none" strike="noStrike" cap="none" baseline="0">
                <a:solidFill>
                  <a:srgbClr val="E02B00"/>
                </a:solidFill>
                <a:latin typeface="Arial"/>
                <a:ea typeface="Arial"/>
                <a:cs typeface="Arial"/>
                <a:sym typeface="Arial"/>
              </a:rPr>
              <a:t>Principle</a:t>
            </a:r>
          </a:p>
        </p:txBody>
      </p:sp>
      <p:pic>
        <p:nvPicPr>
          <p:cNvPr id="719" name="Shape 719"/>
          <p:cNvPicPr preferRelativeResize="0"/>
          <p:nvPr/>
        </p:nvPicPr>
        <p:blipFill rotWithShape="1">
          <a:blip r:embed="rId3">
            <a:alphaModFix/>
          </a:blip>
          <a:srcRect l="1481" t="5595" r="2221" b="9370"/>
          <a:stretch/>
        </p:blipFill>
        <p:spPr>
          <a:xfrm>
            <a:off x="381000" y="400050"/>
            <a:ext cx="5867400" cy="462915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p:nvPr/>
        </p:nvSpPr>
        <p:spPr>
          <a:xfrm>
            <a:off x="0" y="229790"/>
            <a:ext cx="4876799" cy="40695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000" b="1" i="0" u="none" strike="noStrike" cap="none" baseline="0">
                <a:solidFill>
                  <a:srgbClr val="E02B00"/>
                </a:solidFill>
                <a:latin typeface="Arial"/>
                <a:ea typeface="Arial"/>
                <a:cs typeface="Arial"/>
                <a:sym typeface="Arial"/>
              </a:rPr>
              <a:t>The </a:t>
            </a:r>
            <a:br>
              <a:rPr lang="en" sz="3000" b="1" i="0" u="none" strike="noStrike" cap="none" baseline="0">
                <a:solidFill>
                  <a:srgbClr val="E02B00"/>
                </a:solidFill>
                <a:latin typeface="Arial"/>
                <a:ea typeface="Arial"/>
                <a:cs typeface="Arial"/>
                <a:sym typeface="Arial"/>
              </a:rPr>
            </a:br>
            <a:r>
              <a:rPr lang="en" sz="3000" b="1" i="0" u="none" strike="noStrike" cap="none" baseline="0">
                <a:solidFill>
                  <a:srgbClr val="E02B00"/>
                </a:solidFill>
                <a:latin typeface="Arial"/>
                <a:ea typeface="Arial"/>
                <a:cs typeface="Arial"/>
                <a:sym typeface="Arial"/>
              </a:rPr>
              <a:t>“Bull Moose”</a:t>
            </a:r>
            <a:br>
              <a:rPr lang="en" sz="3000" b="1" i="0" u="none" strike="noStrike" cap="none" baseline="0">
                <a:solidFill>
                  <a:srgbClr val="E02B00"/>
                </a:solidFill>
                <a:latin typeface="Arial"/>
                <a:ea typeface="Arial"/>
                <a:cs typeface="Arial"/>
                <a:sym typeface="Arial"/>
              </a:rPr>
            </a:br>
            <a:r>
              <a:rPr lang="en" sz="3000" b="1" i="0" u="none" strike="noStrike" cap="none" baseline="0">
                <a:solidFill>
                  <a:srgbClr val="E02B00"/>
                </a:solidFill>
                <a:latin typeface="Arial"/>
                <a:ea typeface="Arial"/>
                <a:cs typeface="Arial"/>
                <a:sym typeface="Arial"/>
              </a:rPr>
              <a:t>Party:</a:t>
            </a:r>
          </a:p>
          <a:p>
            <a:pPr marL="0" marR="0" lvl="0" indent="0" algn="l" rtl="0">
              <a:lnSpc>
                <a:spcPct val="100000"/>
              </a:lnSpc>
              <a:spcBef>
                <a:spcPts val="0"/>
              </a:spcBef>
              <a:spcAft>
                <a:spcPts val="0"/>
              </a:spcAft>
              <a:buClr>
                <a:srgbClr val="E02B00"/>
              </a:buClr>
              <a:buSzPct val="25000"/>
              <a:buFont typeface="Arial"/>
              <a:buNone/>
            </a:pPr>
            <a:r>
              <a:rPr lang="en" sz="3000" b="1" i="1" u="none" strike="noStrike" cap="none" baseline="0">
                <a:solidFill>
                  <a:srgbClr val="E02B00"/>
                </a:solidFill>
                <a:latin typeface="Arial"/>
                <a:ea typeface="Arial"/>
                <a:cs typeface="Arial"/>
                <a:sym typeface="Arial"/>
              </a:rPr>
              <a:t>The Latest</a:t>
            </a:r>
            <a:r>
              <a:rPr lang="en" sz="3000" b="1" i="1">
                <a:solidFill>
                  <a:srgbClr val="E02B00"/>
                </a:solidFill>
              </a:rPr>
              <a:t> </a:t>
            </a:r>
            <a:r>
              <a:rPr lang="en" sz="3000" b="1" i="1" u="none" strike="noStrike" cap="none" baseline="0">
                <a:solidFill>
                  <a:srgbClr val="E02B00"/>
                </a:solidFill>
                <a:latin typeface="Arial"/>
                <a:ea typeface="Arial"/>
                <a:cs typeface="Arial"/>
                <a:sym typeface="Arial"/>
              </a:rPr>
              <a:t>Arrival</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at the</a:t>
            </a:r>
            <a:r>
              <a:rPr lang="en" sz="3000" b="1" i="1">
                <a:solidFill>
                  <a:srgbClr val="E02B00"/>
                </a:solidFill>
              </a:rPr>
              <a:t>  </a:t>
            </a:r>
            <a:r>
              <a:rPr lang="en" sz="3000" b="1" i="1" u="none" strike="noStrike" cap="none" baseline="0">
                <a:solidFill>
                  <a:srgbClr val="E02B00"/>
                </a:solidFill>
                <a:latin typeface="Arial"/>
                <a:ea typeface="Arial"/>
                <a:cs typeface="Arial"/>
                <a:sym typeface="Arial"/>
              </a:rPr>
              <a:t>Political Zoo</a:t>
            </a:r>
          </a:p>
        </p:txBody>
      </p:sp>
      <p:pic>
        <p:nvPicPr>
          <p:cNvPr id="725" name="Shape 725"/>
          <p:cNvPicPr preferRelativeResize="0"/>
          <p:nvPr/>
        </p:nvPicPr>
        <p:blipFill rotWithShape="1">
          <a:blip r:embed="rId3">
            <a:alphaModFix/>
          </a:blip>
          <a:srcRect l="5856" t="5916" r="6314" b="6530"/>
          <a:stretch/>
        </p:blipFill>
        <p:spPr>
          <a:xfrm>
            <a:off x="4419600" y="0"/>
            <a:ext cx="4724400" cy="5143499"/>
          </a:xfrm>
          <a:prstGeom prst="rect">
            <a:avLst/>
          </a:prstGeom>
          <a:noFill/>
          <a:ln w="9525" cap="flat">
            <a:solidFill>
              <a:srgbClr val="000099"/>
            </a:solidFill>
            <a:prstDash val="solid"/>
            <a:miter/>
            <a:headEnd type="none" w="med" len="med"/>
            <a:tailEnd type="none" w="med" len="med"/>
          </a:ln>
        </p:spPr>
      </p:pic>
      <p:pic>
        <p:nvPicPr>
          <p:cNvPr id="726" name="Shape 726"/>
          <p:cNvPicPr preferRelativeResize="0"/>
          <p:nvPr/>
        </p:nvPicPr>
        <p:blipFill rotWithShape="1">
          <a:blip r:embed="rId4">
            <a:alphaModFix/>
          </a:blip>
          <a:srcRect l="5061" t="5061" r="8860" b="8860"/>
          <a:stretch/>
        </p:blipFill>
        <p:spPr>
          <a:xfrm>
            <a:off x="719800" y="2957675"/>
            <a:ext cx="2992800" cy="218580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p:nvPr/>
        </p:nvSpPr>
        <p:spPr>
          <a:xfrm>
            <a:off x="5410200" y="171450"/>
            <a:ext cx="3352799" cy="346114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000" b="1" i="1" u="none" strike="noStrike" cap="none" baseline="0">
                <a:solidFill>
                  <a:srgbClr val="E02B00"/>
                </a:solidFill>
                <a:latin typeface="Arial"/>
                <a:ea typeface="Arial"/>
                <a:cs typeface="Arial"/>
                <a:sym typeface="Arial"/>
              </a:rPr>
              <a:t>Progressive</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Fallacies:</a:t>
            </a:r>
          </a:p>
          <a:p>
            <a:pPr marL="0" marR="0" lvl="0" indent="0" algn="ctr" rtl="0">
              <a:lnSpc>
                <a:spcPct val="100000"/>
              </a:lnSpc>
              <a:spcBef>
                <a:spcPts val="2700"/>
              </a:spcBef>
              <a:spcAft>
                <a:spcPts val="0"/>
              </a:spcAft>
              <a:buClr>
                <a:srgbClr val="E02B00"/>
              </a:buClr>
              <a:buSzPct val="25000"/>
              <a:buFont typeface="Arial"/>
              <a:buNone/>
            </a:pPr>
            <a:r>
              <a:rPr lang="en" sz="3000" b="1" i="1" u="none" strike="noStrike" cap="none" baseline="0">
                <a:solidFill>
                  <a:srgbClr val="E02B00"/>
                </a:solidFill>
                <a:latin typeface="Arial"/>
                <a:ea typeface="Arial"/>
                <a:cs typeface="Arial"/>
                <a:sym typeface="Arial"/>
              </a:rPr>
              <a:t>1912</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Edition</a:t>
            </a:r>
          </a:p>
        </p:txBody>
      </p:sp>
      <p:pic>
        <p:nvPicPr>
          <p:cNvPr id="732" name="Shape 732"/>
          <p:cNvPicPr preferRelativeResize="0"/>
          <p:nvPr/>
        </p:nvPicPr>
        <p:blipFill rotWithShape="1">
          <a:blip r:embed="rId3">
            <a:alphaModFix/>
          </a:blip>
          <a:srcRect t="2438"/>
          <a:stretch/>
        </p:blipFill>
        <p:spPr>
          <a:xfrm>
            <a:off x="0" y="0"/>
            <a:ext cx="4800600" cy="4572000"/>
          </a:xfrm>
          <a:prstGeom prst="rect">
            <a:avLst/>
          </a:prstGeom>
          <a:noFill/>
          <a:ln w="9525" cap="flat">
            <a:solidFill>
              <a:srgbClr val="000099"/>
            </a:solidFill>
            <a:prstDash val="solid"/>
            <a:miter/>
            <a:headEnd type="none" w="med" len="med"/>
            <a:tailEnd type="none" w="med" len="med"/>
          </a:ln>
        </p:spPr>
      </p:pic>
      <p:pic>
        <p:nvPicPr>
          <p:cNvPr id="733" name="Shape 733"/>
          <p:cNvPicPr preferRelativeResize="0"/>
          <p:nvPr/>
        </p:nvPicPr>
        <p:blipFill rotWithShape="1">
          <a:blip r:embed="rId4">
            <a:alphaModFix/>
          </a:blip>
          <a:srcRect/>
          <a:stretch/>
        </p:blipFill>
        <p:spPr>
          <a:xfrm>
            <a:off x="5828500" y="2586800"/>
            <a:ext cx="2590800" cy="1885800"/>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p:nvPr/>
        </p:nvSpPr>
        <p:spPr>
          <a:xfrm>
            <a:off x="36968" y="342900"/>
            <a:ext cx="3886200" cy="37838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200" b="1" i="0" u="none" strike="noStrike" cap="none" baseline="0" dirty="0">
                <a:solidFill>
                  <a:srgbClr val="E02B00"/>
                </a:solidFill>
                <a:latin typeface="Arial"/>
                <a:ea typeface="Arial"/>
                <a:cs typeface="Arial"/>
                <a:sym typeface="Arial"/>
              </a:rPr>
              <a:t>The New</a:t>
            </a:r>
            <a:br>
              <a:rPr lang="en" sz="3200" b="1" i="0" u="none" strike="noStrike" cap="none" baseline="0" dirty="0">
                <a:solidFill>
                  <a:srgbClr val="E02B00"/>
                </a:solidFill>
                <a:latin typeface="Arial"/>
                <a:ea typeface="Arial"/>
                <a:cs typeface="Arial"/>
                <a:sym typeface="Arial"/>
              </a:rPr>
            </a:br>
            <a:r>
              <a:rPr lang="en" sz="3200" b="1" i="0" u="none" strike="noStrike" cap="none" baseline="0" dirty="0">
                <a:solidFill>
                  <a:srgbClr val="E02B00"/>
                </a:solidFill>
                <a:latin typeface="Arial"/>
                <a:ea typeface="Arial"/>
                <a:cs typeface="Arial"/>
                <a:sym typeface="Arial"/>
              </a:rPr>
              <a:t>Nationalism:</a:t>
            </a:r>
          </a:p>
          <a:p>
            <a:pPr marL="0" marR="0" lvl="0" indent="0" algn="ctr" rtl="0">
              <a:lnSpc>
                <a:spcPct val="100000"/>
              </a:lnSpc>
              <a:spcBef>
                <a:spcPts val="2500"/>
              </a:spcBef>
              <a:spcAft>
                <a:spcPts val="0"/>
              </a:spcAft>
              <a:buClr>
                <a:srgbClr val="E02B00"/>
              </a:buClr>
              <a:buSzPct val="25000"/>
              <a:buFont typeface="Arial"/>
              <a:buNone/>
            </a:pPr>
            <a:r>
              <a:rPr lang="en" sz="3200" b="1" i="1" u="none" strike="noStrike" cap="none" baseline="0" dirty="0">
                <a:solidFill>
                  <a:srgbClr val="E02B00"/>
                </a:solidFill>
                <a:latin typeface="Arial"/>
                <a:ea typeface="Arial"/>
                <a:cs typeface="Arial"/>
                <a:sym typeface="Arial"/>
              </a:rPr>
              <a:t>The</a:t>
            </a:r>
            <a:br>
              <a:rPr lang="en" sz="3200" b="1" i="1" u="none" strike="noStrike" cap="none" baseline="0" dirty="0">
                <a:solidFill>
                  <a:srgbClr val="E02B00"/>
                </a:solidFill>
                <a:latin typeface="Arial"/>
                <a:ea typeface="Arial"/>
                <a:cs typeface="Arial"/>
                <a:sym typeface="Arial"/>
              </a:rPr>
            </a:br>
            <a:r>
              <a:rPr lang="en" sz="3200" b="1" i="1" u="none" strike="noStrike" cap="none" baseline="0" dirty="0">
                <a:solidFill>
                  <a:srgbClr val="E02B00"/>
                </a:solidFill>
                <a:latin typeface="Arial"/>
                <a:ea typeface="Arial"/>
                <a:cs typeface="Arial"/>
                <a:sym typeface="Arial"/>
              </a:rPr>
              <a:t>Indian</a:t>
            </a:r>
            <a:br>
              <a:rPr lang="en" sz="3200" b="1" i="1" u="none" strike="noStrike" cap="none" baseline="0" dirty="0">
                <a:solidFill>
                  <a:srgbClr val="E02B00"/>
                </a:solidFill>
                <a:latin typeface="Arial"/>
                <a:ea typeface="Arial"/>
                <a:cs typeface="Arial"/>
                <a:sym typeface="Arial"/>
              </a:rPr>
            </a:br>
            <a:r>
              <a:rPr lang="en" sz="3200" b="1" i="1" u="none" strike="noStrike" cap="none" baseline="0" dirty="0">
                <a:solidFill>
                  <a:srgbClr val="E02B00"/>
                </a:solidFill>
                <a:latin typeface="Arial"/>
                <a:ea typeface="Arial"/>
                <a:cs typeface="Arial"/>
                <a:sym typeface="Arial"/>
              </a:rPr>
              <a:t>Medicine Show</a:t>
            </a:r>
          </a:p>
        </p:txBody>
      </p:sp>
      <p:pic>
        <p:nvPicPr>
          <p:cNvPr id="739" name="Shape 739"/>
          <p:cNvPicPr preferRelativeResize="0"/>
          <p:nvPr/>
        </p:nvPicPr>
        <p:blipFill rotWithShape="1">
          <a:blip r:embed="rId3">
            <a:alphaModFix/>
          </a:blip>
          <a:srcRect r="2221" b="6822"/>
          <a:stretch/>
        </p:blipFill>
        <p:spPr>
          <a:xfrm>
            <a:off x="3810000" y="0"/>
            <a:ext cx="5334000" cy="51434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152400" y="171450"/>
            <a:ext cx="8229600" cy="33718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 sz="3200" b="0" i="0" u="none" strike="noStrike" cap="none" baseline="0" dirty="0">
                <a:solidFill>
                  <a:schemeClr val="lt1"/>
                </a:solidFill>
                <a:latin typeface="Arial"/>
                <a:ea typeface="Arial"/>
                <a:cs typeface="Arial"/>
                <a:sym typeface="Arial"/>
              </a:rPr>
              <a:t>Democrats nominated Woodrow Wilson, the scholarly governor of New Jersey who called for moral revival and reform, including low tariffs, the breaking up of all monopolies, and for the government to be an umpire in disputes between labor and business.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p:nvPr/>
        </p:nvSpPr>
        <p:spPr>
          <a:xfrm>
            <a:off x="228600" y="228600"/>
            <a:ext cx="8763000" cy="107394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4400" b="1" i="0" u="none" strike="noStrike" cap="none" baseline="0">
                <a:solidFill>
                  <a:srgbClr val="E02B00"/>
                </a:solidFill>
                <a:latin typeface="Arial"/>
                <a:ea typeface="Arial"/>
                <a:cs typeface="Arial"/>
                <a:sym typeface="Arial"/>
              </a:rPr>
              <a:t>The Democratic Party &amp;</a:t>
            </a:r>
            <a:br>
              <a:rPr lang="en" sz="4400" b="1" i="0" u="none" strike="noStrike" cap="none" baseline="0">
                <a:solidFill>
                  <a:srgbClr val="E02B00"/>
                </a:solidFill>
                <a:latin typeface="Arial"/>
                <a:ea typeface="Arial"/>
                <a:cs typeface="Arial"/>
                <a:sym typeface="Arial"/>
              </a:rPr>
            </a:br>
            <a:r>
              <a:rPr lang="en" sz="4400" b="1" i="0" u="none" strike="noStrike" cap="none" baseline="0">
                <a:solidFill>
                  <a:srgbClr val="E02B00"/>
                </a:solidFill>
                <a:latin typeface="Arial"/>
                <a:ea typeface="Arial"/>
                <a:cs typeface="Arial"/>
                <a:sym typeface="Arial"/>
              </a:rPr>
              <a:t>Governor Woodrow Wilson (NJ)</a:t>
            </a:r>
          </a:p>
        </p:txBody>
      </p:sp>
      <p:pic>
        <p:nvPicPr>
          <p:cNvPr id="750" name="Shape 750"/>
          <p:cNvPicPr preferRelativeResize="0"/>
          <p:nvPr/>
        </p:nvPicPr>
        <p:blipFill rotWithShape="1">
          <a:blip r:embed="rId3">
            <a:alphaModFix/>
          </a:blip>
          <a:srcRect/>
          <a:stretch/>
        </p:blipFill>
        <p:spPr>
          <a:xfrm>
            <a:off x="2286000" y="1666925"/>
            <a:ext cx="3657600" cy="3305099"/>
          </a:xfrm>
          <a:prstGeom prst="rect">
            <a:avLst/>
          </a:prstGeom>
          <a:noFill/>
          <a:ln w="9525" cap="flat">
            <a:solidFill>
              <a:srgbClr val="000099"/>
            </a:solidFill>
            <a:prstDash val="solid"/>
            <a:miter/>
            <a:headEnd type="none" w="med" len="med"/>
            <a:tailEnd type="none" w="med" len="med"/>
          </a:ln>
        </p:spPr>
      </p:pic>
      <p:pic>
        <p:nvPicPr>
          <p:cNvPr id="751" name="Shape 751"/>
          <p:cNvPicPr preferRelativeResize="0"/>
          <p:nvPr/>
        </p:nvPicPr>
        <p:blipFill rotWithShape="1">
          <a:blip r:embed="rId4">
            <a:alphaModFix/>
          </a:blip>
          <a:srcRect/>
          <a:stretch/>
        </p:blipFill>
        <p:spPr>
          <a:xfrm>
            <a:off x="0" y="3314700"/>
            <a:ext cx="2209799" cy="1543049"/>
          </a:xfrm>
          <a:prstGeom prst="rect">
            <a:avLst/>
          </a:prstGeom>
          <a:noFill/>
          <a:ln>
            <a:noFill/>
          </a:ln>
        </p:spPr>
      </p:pic>
      <p:pic>
        <p:nvPicPr>
          <p:cNvPr id="752" name="Shape 752"/>
          <p:cNvPicPr preferRelativeResize="0"/>
          <p:nvPr/>
        </p:nvPicPr>
        <p:blipFill rotWithShape="1">
          <a:blip r:embed="rId5">
            <a:alphaModFix/>
          </a:blip>
          <a:srcRect/>
          <a:stretch/>
        </p:blipFill>
        <p:spPr>
          <a:xfrm rot="180127">
            <a:off x="7328874" y="2113292"/>
            <a:ext cx="1826852" cy="1332442"/>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p:nvPr/>
        </p:nvSpPr>
        <p:spPr>
          <a:xfrm>
            <a:off x="228600" y="228600"/>
            <a:ext cx="3809999" cy="25360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1" u="none" strike="noStrike" cap="none" baseline="0">
                <a:solidFill>
                  <a:srgbClr val="E02B00"/>
                </a:solidFill>
                <a:latin typeface="Arial"/>
                <a:ea typeface="Arial"/>
                <a:cs typeface="Arial"/>
                <a:sym typeface="Arial"/>
              </a:rPr>
              <a:t>It Takes</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Time</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to Remove</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the Grime</a:t>
            </a:r>
          </a:p>
        </p:txBody>
      </p:sp>
      <p:pic>
        <p:nvPicPr>
          <p:cNvPr id="758" name="Shape 758"/>
          <p:cNvPicPr preferRelativeResize="0"/>
          <p:nvPr/>
        </p:nvPicPr>
        <p:blipFill rotWithShape="1">
          <a:blip r:embed="rId3">
            <a:alphaModFix/>
          </a:blip>
          <a:srcRect l="8283" t="3529" r="8871" b="8234"/>
          <a:stretch/>
        </p:blipFill>
        <p:spPr>
          <a:xfrm>
            <a:off x="4318000" y="0"/>
            <a:ext cx="4825999" cy="51434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p:nvPr/>
        </p:nvSpPr>
        <p:spPr>
          <a:xfrm>
            <a:off x="6172200" y="285750"/>
            <a:ext cx="2971799" cy="25360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1" u="none" strike="noStrike" cap="none" baseline="0">
                <a:solidFill>
                  <a:srgbClr val="E02B00"/>
                </a:solidFill>
                <a:latin typeface="Arial"/>
                <a:ea typeface="Arial"/>
                <a:cs typeface="Arial"/>
                <a:sym typeface="Arial"/>
              </a:rPr>
              <a:t>Up</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Against </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the</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Hurdles</a:t>
            </a:r>
          </a:p>
        </p:txBody>
      </p:sp>
      <p:pic>
        <p:nvPicPr>
          <p:cNvPr id="764" name="Shape 764"/>
          <p:cNvPicPr preferRelativeResize="0"/>
          <p:nvPr/>
        </p:nvPicPr>
        <p:blipFill rotWithShape="1">
          <a:blip r:embed="rId3">
            <a:alphaModFix/>
          </a:blip>
          <a:srcRect l="1951" t="11088"/>
          <a:stretch/>
        </p:blipFill>
        <p:spPr>
          <a:xfrm>
            <a:off x="0" y="0"/>
            <a:ext cx="6267449" cy="51434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Shape 351"/>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52" name="Shape 352"/>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53" name="Shape 353"/>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Society's Masses</a:t>
            </a:r>
          </a:p>
        </p:txBody>
      </p:sp>
      <p:sp>
        <p:nvSpPr>
          <p:cNvPr id="354" name="Shape 354"/>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Employment expands rapidly to increase production</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Women, immigrants, blacks, Mexican Americans enter work force </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0" y="0"/>
            <a:ext cx="8229600" cy="33718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 sz="3200" b="1" i="0" u="none" strike="noStrike" cap="none" baseline="0" dirty="0">
                <a:solidFill>
                  <a:schemeClr val="lt1"/>
                </a:solidFill>
                <a:latin typeface="Arial"/>
                <a:ea typeface="Arial"/>
                <a:cs typeface="Arial"/>
                <a:sym typeface="Arial"/>
              </a:rPr>
              <a:t>Socialists nominated Eugene Debs, who called for public(government) ownership of all natural resources and major industries.</a:t>
            </a:r>
            <a:r>
              <a:rPr lang="en" sz="3200" b="0" i="0" u="none" strike="noStrike" cap="none" baseline="0" dirty="0">
                <a:solidFill>
                  <a:schemeClr val="lt1"/>
                </a:solidFill>
                <a:latin typeface="Arial"/>
                <a:ea typeface="Arial"/>
                <a:cs typeface="Arial"/>
                <a:sym typeface="Arial"/>
              </a:rPr>
              <a:t> </a:t>
            </a:r>
          </a:p>
        </p:txBody>
      </p:sp>
      <p:pic>
        <p:nvPicPr>
          <p:cNvPr id="770" name="Shape 770"/>
          <p:cNvPicPr preferRelativeResize="0"/>
          <p:nvPr/>
        </p:nvPicPr>
        <p:blipFill rotWithShape="1">
          <a:blip r:embed="rId3">
            <a:alphaModFix/>
          </a:blip>
          <a:srcRect/>
          <a:stretch/>
        </p:blipFill>
        <p:spPr>
          <a:xfrm>
            <a:off x="3829475" y="1637525"/>
            <a:ext cx="3559200" cy="3257699"/>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p:nvPr/>
        </p:nvSpPr>
        <p:spPr>
          <a:xfrm>
            <a:off x="4038600" y="171450"/>
            <a:ext cx="4876799" cy="107394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The Socialist Party </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&amp; Eugene V. Debs</a:t>
            </a:r>
          </a:p>
        </p:txBody>
      </p:sp>
      <p:pic>
        <p:nvPicPr>
          <p:cNvPr id="776" name="Shape 776"/>
          <p:cNvPicPr preferRelativeResize="0"/>
          <p:nvPr/>
        </p:nvPicPr>
        <p:blipFill rotWithShape="1">
          <a:blip r:embed="rId3">
            <a:alphaModFix/>
          </a:blip>
          <a:srcRect/>
          <a:stretch/>
        </p:blipFill>
        <p:spPr>
          <a:xfrm>
            <a:off x="0" y="0"/>
            <a:ext cx="3276600" cy="5143499"/>
          </a:xfrm>
          <a:prstGeom prst="rect">
            <a:avLst/>
          </a:prstGeom>
          <a:noFill/>
          <a:ln w="9525" cap="flat">
            <a:solidFill>
              <a:srgbClr val="000099"/>
            </a:solidFill>
            <a:prstDash val="solid"/>
            <a:miter/>
            <a:headEnd type="none" w="med" len="med"/>
            <a:tailEnd type="none" w="med" len="med"/>
          </a:ln>
        </p:spPr>
      </p:pic>
      <p:pic>
        <p:nvPicPr>
          <p:cNvPr id="777" name="Shape 777"/>
          <p:cNvPicPr preferRelativeResize="0"/>
          <p:nvPr/>
        </p:nvPicPr>
        <p:blipFill rotWithShape="1">
          <a:blip r:embed="rId4">
            <a:alphaModFix/>
          </a:blip>
          <a:srcRect/>
          <a:stretch/>
        </p:blipFill>
        <p:spPr>
          <a:xfrm>
            <a:off x="3352800" y="3943350"/>
            <a:ext cx="1200149" cy="1200149"/>
          </a:xfrm>
          <a:prstGeom prst="rect">
            <a:avLst/>
          </a:prstGeom>
          <a:noFill/>
          <a:ln>
            <a:noFill/>
          </a:ln>
        </p:spPr>
      </p:pic>
      <p:pic>
        <p:nvPicPr>
          <p:cNvPr id="778" name="Shape 778"/>
          <p:cNvPicPr preferRelativeResize="0"/>
          <p:nvPr/>
        </p:nvPicPr>
        <p:blipFill rotWithShape="1">
          <a:blip r:embed="rId5">
            <a:alphaModFix/>
          </a:blip>
          <a:srcRect/>
          <a:stretch/>
        </p:blipFill>
        <p:spPr>
          <a:xfrm>
            <a:off x="5029200" y="2800350"/>
            <a:ext cx="4114800" cy="234314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p:nvPr/>
        </p:nvSpPr>
        <p:spPr>
          <a:xfrm>
            <a:off x="1371600" y="285750"/>
            <a:ext cx="7543800" cy="571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Debs on the Campaign Trail</a:t>
            </a:r>
          </a:p>
        </p:txBody>
      </p:sp>
      <p:pic>
        <p:nvPicPr>
          <p:cNvPr id="784" name="Shape 784"/>
          <p:cNvPicPr preferRelativeResize="0"/>
          <p:nvPr/>
        </p:nvPicPr>
        <p:blipFill rotWithShape="1">
          <a:blip r:embed="rId3">
            <a:alphaModFix/>
          </a:blip>
          <a:srcRect/>
          <a:stretch/>
        </p:blipFill>
        <p:spPr>
          <a:xfrm>
            <a:off x="381000" y="3028950"/>
            <a:ext cx="1943100" cy="1943100"/>
          </a:xfrm>
          <a:prstGeom prst="rect">
            <a:avLst/>
          </a:prstGeom>
          <a:noFill/>
          <a:ln w="9525" cap="flat">
            <a:solidFill>
              <a:srgbClr val="000099"/>
            </a:solidFill>
            <a:prstDash val="solid"/>
            <a:miter/>
            <a:headEnd type="none" w="med" len="med"/>
            <a:tailEnd type="none" w="med" len="med"/>
          </a:ln>
        </p:spPr>
      </p:pic>
      <p:pic>
        <p:nvPicPr>
          <p:cNvPr id="785" name="Shape 785"/>
          <p:cNvPicPr preferRelativeResize="0"/>
          <p:nvPr/>
        </p:nvPicPr>
        <p:blipFill rotWithShape="1">
          <a:blip r:embed="rId4">
            <a:alphaModFix/>
          </a:blip>
          <a:srcRect/>
          <a:stretch/>
        </p:blipFill>
        <p:spPr>
          <a:xfrm>
            <a:off x="3405225" y="1999125"/>
            <a:ext cx="5213400" cy="292470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p:nvPr/>
        </p:nvSpPr>
        <p:spPr>
          <a:xfrm>
            <a:off x="0" y="285750"/>
            <a:ext cx="3581399" cy="31527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1" u="none" strike="noStrike" cap="none" baseline="0">
                <a:solidFill>
                  <a:srgbClr val="E02B00"/>
                </a:solidFill>
                <a:latin typeface="Arial"/>
                <a:ea typeface="Arial"/>
                <a:cs typeface="Arial"/>
                <a:sym typeface="Arial"/>
              </a:rPr>
              <a:t>He’s</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Gone</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Off With</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Your</a:t>
            </a:r>
            <a:br>
              <a:rPr lang="en" sz="5400" b="1" i="1" u="none" strike="noStrike" cap="none" baseline="0">
                <a:solidFill>
                  <a:srgbClr val="E02B00"/>
                </a:solidFill>
                <a:latin typeface="Arial"/>
                <a:ea typeface="Arial"/>
                <a:cs typeface="Arial"/>
                <a:sym typeface="Arial"/>
              </a:rPr>
            </a:br>
            <a:r>
              <a:rPr lang="en" sz="5400" b="1" i="1" u="none" strike="noStrike" cap="none" baseline="0">
                <a:solidFill>
                  <a:srgbClr val="E02B00"/>
                </a:solidFill>
                <a:latin typeface="Arial"/>
                <a:ea typeface="Arial"/>
                <a:cs typeface="Arial"/>
                <a:sym typeface="Arial"/>
              </a:rPr>
              <a:t>Clothes</a:t>
            </a:r>
          </a:p>
        </p:txBody>
      </p:sp>
      <p:pic>
        <p:nvPicPr>
          <p:cNvPr id="791" name="Shape 791"/>
          <p:cNvPicPr preferRelativeResize="0"/>
          <p:nvPr/>
        </p:nvPicPr>
        <p:blipFill rotWithShape="1">
          <a:blip r:embed="rId3">
            <a:alphaModFix/>
          </a:blip>
          <a:srcRect b="19779"/>
          <a:stretch/>
        </p:blipFill>
        <p:spPr>
          <a:xfrm>
            <a:off x="3657600" y="171450"/>
            <a:ext cx="5219699" cy="4513658"/>
          </a:xfrm>
          <a:prstGeom prst="rect">
            <a:avLst/>
          </a:prstGeom>
          <a:solidFill>
            <a:schemeClr val="lt1"/>
          </a:solid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p:nvPr/>
        </p:nvSpPr>
        <p:spPr>
          <a:xfrm>
            <a:off x="3048000" y="914400"/>
            <a:ext cx="3657599" cy="3257550"/>
          </a:xfrm>
          <a:prstGeom prst="rect">
            <a:avLst/>
          </a:prstGeom>
        </p:spPr>
        <p:txBody>
          <a:bodyPr>
            <a:prstTxWarp prst="textPlain">
              <a:avLst/>
            </a:prstTxWarp>
          </a:bodyPr>
          <a:lstStyle/>
          <a:p>
            <a:pPr algn="l"/>
            <a:r>
              <a:rPr b="0" i="0">
                <a:ln w="19050" cap="flat">
                  <a:solidFill>
                    <a:srgbClr val="E02B00"/>
                  </a:solidFill>
                  <a:prstDash val="solid"/>
                  <a:miter/>
                  <a:headEnd type="none" w="med" len="med"/>
                  <a:tailEnd type="none" w="med" len="med"/>
                </a:ln>
                <a:solidFill>
                  <a:srgbClr val="6868CE"/>
                </a:solidFill>
                <a:latin typeface="Arial"/>
              </a:rPr>
              <a:t>The Key Issues </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p:nvPr/>
        </p:nvSpPr>
        <p:spPr>
          <a:xfrm>
            <a:off x="228600" y="228600"/>
            <a:ext cx="8915400" cy="5262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4000" b="1" i="1" u="none" strike="noStrike" cap="none" baseline="0">
                <a:solidFill>
                  <a:srgbClr val="E02B00"/>
                </a:solidFill>
                <a:latin typeface="Arial"/>
                <a:ea typeface="Arial"/>
                <a:cs typeface="Arial"/>
                <a:sym typeface="Arial"/>
              </a:rPr>
              <a:t>The Industrial Worker</a:t>
            </a:r>
            <a:r>
              <a:rPr lang="en" sz="4000" b="1" i="0" u="none" strike="noStrike" cap="none" baseline="0">
                <a:solidFill>
                  <a:srgbClr val="E02B00"/>
                </a:solidFill>
                <a:latin typeface="Arial"/>
                <a:ea typeface="Arial"/>
                <a:cs typeface="Arial"/>
                <a:sym typeface="Arial"/>
              </a:rPr>
              <a:t>:  I. W. W.</a:t>
            </a:r>
          </a:p>
        </p:txBody>
      </p:sp>
      <p:pic>
        <p:nvPicPr>
          <p:cNvPr id="802" name="Shape 802"/>
          <p:cNvPicPr preferRelativeResize="0"/>
          <p:nvPr/>
        </p:nvPicPr>
        <p:blipFill rotWithShape="1">
          <a:blip r:embed="rId3">
            <a:alphaModFix/>
          </a:blip>
          <a:srcRect b="19676"/>
          <a:stretch/>
        </p:blipFill>
        <p:spPr>
          <a:xfrm>
            <a:off x="914400" y="914400"/>
            <a:ext cx="7467600" cy="4229100"/>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p:nvPr/>
        </p:nvSpPr>
        <p:spPr>
          <a:xfrm>
            <a:off x="0" y="0"/>
            <a:ext cx="9144000" cy="11668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4800" b="1" i="1" u="none" strike="noStrike" cap="none" baseline="0">
                <a:solidFill>
                  <a:srgbClr val="E02B00"/>
                </a:solidFill>
                <a:latin typeface="Arial"/>
                <a:ea typeface="Arial"/>
                <a:cs typeface="Arial"/>
                <a:sym typeface="Arial"/>
              </a:rPr>
              <a:t>The Unanswerable Argument for Suffrage</a:t>
            </a:r>
          </a:p>
        </p:txBody>
      </p:sp>
      <p:pic>
        <p:nvPicPr>
          <p:cNvPr id="808" name="Shape 808"/>
          <p:cNvPicPr preferRelativeResize="0"/>
          <p:nvPr/>
        </p:nvPicPr>
        <p:blipFill rotWithShape="1">
          <a:blip r:embed="rId3">
            <a:alphaModFix/>
          </a:blip>
          <a:srcRect b="5479"/>
          <a:stretch/>
        </p:blipFill>
        <p:spPr>
          <a:xfrm>
            <a:off x="228600" y="1401000"/>
            <a:ext cx="8381999" cy="3742499"/>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p:nvPr/>
        </p:nvSpPr>
        <p:spPr>
          <a:xfrm>
            <a:off x="5562600" y="514350"/>
            <a:ext cx="3581399" cy="25360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Lynching</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&amp; the</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Race</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Issue</a:t>
            </a:r>
          </a:p>
        </p:txBody>
      </p:sp>
      <p:pic>
        <p:nvPicPr>
          <p:cNvPr id="814" name="Shape 814"/>
          <p:cNvPicPr preferRelativeResize="0"/>
          <p:nvPr/>
        </p:nvPicPr>
        <p:blipFill rotWithShape="1">
          <a:blip r:embed="rId3">
            <a:alphaModFix/>
          </a:blip>
          <a:srcRect/>
          <a:stretch/>
        </p:blipFill>
        <p:spPr>
          <a:xfrm>
            <a:off x="228600" y="342900"/>
            <a:ext cx="4703762" cy="462915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p:nvPr/>
        </p:nvSpPr>
        <p:spPr>
          <a:xfrm>
            <a:off x="838200" y="228600"/>
            <a:ext cx="8153399" cy="571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1" u="none" strike="noStrike" cap="none" baseline="0">
                <a:solidFill>
                  <a:srgbClr val="E02B00"/>
                </a:solidFill>
                <a:latin typeface="Arial"/>
                <a:ea typeface="Arial"/>
                <a:cs typeface="Arial"/>
                <a:sym typeface="Arial"/>
              </a:rPr>
              <a:t>Mr. Lewis Gets His Share</a:t>
            </a:r>
          </a:p>
        </p:txBody>
      </p:sp>
      <p:pic>
        <p:nvPicPr>
          <p:cNvPr id="820" name="Shape 820"/>
          <p:cNvPicPr preferRelativeResize="0"/>
          <p:nvPr/>
        </p:nvPicPr>
        <p:blipFill rotWithShape="1">
          <a:blip r:embed="rId3">
            <a:alphaModFix/>
          </a:blip>
          <a:srcRect l="2355" t="3706" b="12895"/>
          <a:stretch/>
        </p:blipFill>
        <p:spPr>
          <a:xfrm>
            <a:off x="0" y="1757750"/>
            <a:ext cx="8229600" cy="338580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p:nvPr/>
        </p:nvSpPr>
        <p:spPr>
          <a:xfrm>
            <a:off x="2895600" y="1085850"/>
            <a:ext cx="3962399" cy="2686050"/>
          </a:xfrm>
          <a:prstGeom prst="rect">
            <a:avLst/>
          </a:prstGeom>
        </p:spPr>
        <p:txBody>
          <a:bodyPr>
            <a:prstTxWarp prst="textPlain">
              <a:avLst/>
            </a:prstTxWarp>
          </a:bodyPr>
          <a:lstStyle/>
          <a:p>
            <a:pPr algn="l"/>
            <a:r>
              <a:rPr b="0" i="0">
                <a:ln w="19050" cap="flat">
                  <a:solidFill>
                    <a:srgbClr val="E02B00"/>
                  </a:solidFill>
                  <a:prstDash val="solid"/>
                  <a:miter/>
                  <a:headEnd type="none" w="med" len="med"/>
                  <a:tailEnd type="none" w="med" len="med"/>
                </a:ln>
                <a:solidFill>
                  <a:srgbClr val="6868CE"/>
                </a:solidFill>
                <a:latin typeface="Arial"/>
              </a:rPr>
              <a:t>The Results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Shape 359"/>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60" name="Shape 360"/>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61" name="Shape 361"/>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Better Times on the Farm</a:t>
            </a:r>
          </a:p>
        </p:txBody>
      </p:sp>
      <p:sp>
        <p:nvSpPr>
          <p:cNvPr id="362" name="Shape 362"/>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Isolation reduced by mail and parcel post deliveries to farms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Tenant farmers (mostly in the South) remain impoverished </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Western farmers benefit from vast irrigation projects</a:t>
            </a:r>
          </a:p>
          <a:p>
            <a:pPr marL="342900" marR="0" lvl="0" indent="-180340" algn="l" rtl="0">
              <a:lnSpc>
                <a:spcPct val="100000"/>
              </a:lnSpc>
              <a:spcBef>
                <a:spcPts val="640"/>
              </a:spcBef>
              <a:spcAft>
                <a:spcPts val="0"/>
              </a:spcAft>
              <a:buClr>
                <a:schemeClr val="hlink"/>
              </a:buClr>
              <a:buFont typeface="Noto Symbol"/>
              <a:buNone/>
            </a:pPr>
            <a:endParaRPr sz="3200" b="0" i="0" u="none" strike="noStrike" cap="none" baseline="0" dirty="0">
              <a:solidFill>
                <a:schemeClr val="dk1"/>
              </a:solidFill>
              <a:latin typeface="Tahoma"/>
              <a:ea typeface="Tahoma"/>
              <a:cs typeface="Tahoma"/>
              <a:sym typeface="Tahoma"/>
            </a:endParaRP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p:nvPr/>
        </p:nvSpPr>
        <p:spPr>
          <a:xfrm>
            <a:off x="5486400" y="457200"/>
            <a:ext cx="3352799" cy="43862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3000" b="1" i="1" u="none" strike="noStrike" cap="none" baseline="0">
                <a:solidFill>
                  <a:srgbClr val="E02B00"/>
                </a:solidFill>
                <a:latin typeface="Arial"/>
                <a:ea typeface="Arial"/>
                <a:cs typeface="Arial"/>
                <a:sym typeface="Arial"/>
              </a:rPr>
              <a:t>Oh, </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That This</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Too, Too</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Solid, the South</a:t>
            </a:r>
            <a:br>
              <a:rPr lang="en" sz="3000" b="1" i="1" u="none" strike="noStrike" cap="none" baseline="0">
                <a:solidFill>
                  <a:srgbClr val="E02B00"/>
                </a:solidFill>
                <a:latin typeface="Arial"/>
                <a:ea typeface="Arial"/>
                <a:cs typeface="Arial"/>
                <a:sym typeface="Arial"/>
              </a:rPr>
            </a:br>
            <a:r>
              <a:rPr lang="en" sz="3000" b="1" i="1" u="none" strike="noStrike" cap="none" baseline="0">
                <a:solidFill>
                  <a:srgbClr val="E02B00"/>
                </a:solidFill>
                <a:latin typeface="Arial"/>
                <a:ea typeface="Arial"/>
                <a:cs typeface="Arial"/>
                <a:sym typeface="Arial"/>
              </a:rPr>
              <a:t>Would Melt!</a:t>
            </a:r>
          </a:p>
        </p:txBody>
      </p:sp>
      <p:pic>
        <p:nvPicPr>
          <p:cNvPr id="831" name="Shape 831"/>
          <p:cNvPicPr preferRelativeResize="0"/>
          <p:nvPr/>
        </p:nvPicPr>
        <p:blipFill rotWithShape="1">
          <a:blip r:embed="rId3">
            <a:alphaModFix/>
          </a:blip>
          <a:srcRect l="3424" t="975" r="1853" b="8790"/>
          <a:stretch/>
        </p:blipFill>
        <p:spPr>
          <a:xfrm>
            <a:off x="228600" y="571500"/>
            <a:ext cx="4997449" cy="417195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p:nvPr/>
        </p:nvSpPr>
        <p:spPr>
          <a:xfrm>
            <a:off x="838200" y="114300"/>
            <a:ext cx="8153399" cy="685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An Actual 1912 Ballot</a:t>
            </a:r>
          </a:p>
        </p:txBody>
      </p:sp>
      <p:pic>
        <p:nvPicPr>
          <p:cNvPr id="837" name="Shape 837"/>
          <p:cNvPicPr preferRelativeResize="0"/>
          <p:nvPr/>
        </p:nvPicPr>
        <p:blipFill rotWithShape="1">
          <a:blip r:embed="rId3">
            <a:alphaModFix/>
          </a:blip>
          <a:srcRect r="1505" b="2915"/>
          <a:stretch/>
        </p:blipFill>
        <p:spPr>
          <a:xfrm>
            <a:off x="0" y="971550"/>
            <a:ext cx="9144000" cy="4171950"/>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p:nvPr/>
        </p:nvSpPr>
        <p:spPr>
          <a:xfrm>
            <a:off x="838200" y="285750"/>
            <a:ext cx="8153399" cy="571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Election Results</a:t>
            </a:r>
          </a:p>
        </p:txBody>
      </p:sp>
      <p:pic>
        <p:nvPicPr>
          <p:cNvPr id="843" name="Shape 843"/>
          <p:cNvPicPr preferRelativeResize="0"/>
          <p:nvPr/>
        </p:nvPicPr>
        <p:blipFill rotWithShape="1">
          <a:blip r:embed="rId3">
            <a:alphaModFix/>
          </a:blip>
          <a:srcRect/>
          <a:stretch/>
        </p:blipFill>
        <p:spPr>
          <a:xfrm>
            <a:off x="152400" y="1028700"/>
            <a:ext cx="8991600" cy="4114799"/>
          </a:xfrm>
          <a:prstGeom prst="rect">
            <a:avLst/>
          </a:prstGeom>
          <a:noFill/>
          <a:ln w="9525" cap="flat">
            <a:solidFill>
              <a:schemeClr val="accent2"/>
            </a:solidFill>
            <a:prstDash val="solid"/>
            <a:miter/>
            <a:headEnd type="none" w="med" len="med"/>
            <a:tailEnd type="none" w="med" len="med"/>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p:nvPr/>
        </p:nvSpPr>
        <p:spPr>
          <a:xfrm>
            <a:off x="0" y="0"/>
            <a:ext cx="8991600" cy="32694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4000" b="1" i="0" u="none" strike="noStrike" cap="none" baseline="0">
                <a:solidFill>
                  <a:srgbClr val="E02B00"/>
                </a:solidFill>
                <a:latin typeface="Arial"/>
                <a:ea typeface="Arial"/>
                <a:cs typeface="Arial"/>
                <a:sym typeface="Arial"/>
              </a:rPr>
              <a:t>GOP Divided by Bull Moose</a:t>
            </a:r>
            <a:br>
              <a:rPr lang="en" sz="4000" b="1" i="0" u="none" strike="noStrike" cap="none" baseline="0">
                <a:solidFill>
                  <a:srgbClr val="E02B00"/>
                </a:solidFill>
                <a:latin typeface="Arial"/>
                <a:ea typeface="Arial"/>
                <a:cs typeface="Arial"/>
                <a:sym typeface="Arial"/>
              </a:rPr>
            </a:br>
            <a:r>
              <a:rPr lang="en" sz="4000" b="1" i="0" u="none" strike="noStrike" cap="none" baseline="0">
                <a:solidFill>
                  <a:srgbClr val="E02B00"/>
                </a:solidFill>
                <a:latin typeface="Arial"/>
                <a:ea typeface="Arial"/>
                <a:cs typeface="Arial"/>
                <a:sym typeface="Arial"/>
              </a:rPr>
              <a:t>Equals Democratic Victory! </a:t>
            </a:r>
          </a:p>
          <a:p>
            <a:pPr marL="0" marR="0" lvl="0" indent="0" algn="ctr" rtl="0">
              <a:lnSpc>
                <a:spcPct val="100000"/>
              </a:lnSpc>
              <a:spcBef>
                <a:spcPts val="2000"/>
              </a:spcBef>
              <a:spcAft>
                <a:spcPts val="0"/>
              </a:spcAft>
              <a:buClr>
                <a:srgbClr val="E02B00"/>
              </a:buClr>
              <a:buSzPct val="25000"/>
              <a:buFont typeface="Arial"/>
              <a:buNone/>
            </a:pPr>
            <a:r>
              <a:rPr lang="en" sz="4000" b="1" i="0" u="none" strike="noStrike" cap="none" baseline="0">
                <a:solidFill>
                  <a:srgbClr val="E02B00"/>
                </a:solidFill>
                <a:latin typeface="Arial"/>
                <a:ea typeface="Arial"/>
                <a:cs typeface="Arial"/>
                <a:sym typeface="Arial"/>
              </a:rPr>
              <a:t>Wilson won 40 of 48 states as Republicans split between Taft and T.R. </a:t>
            </a:r>
          </a:p>
          <a:p>
            <a:pPr marL="0" marR="0" lvl="0" indent="0" algn="l" rtl="0">
              <a:lnSpc>
                <a:spcPct val="100000"/>
              </a:lnSpc>
              <a:spcBef>
                <a:spcPts val="0"/>
              </a:spcBef>
              <a:spcAft>
                <a:spcPts val="0"/>
              </a:spcAft>
              <a:buNone/>
            </a:pPr>
            <a:endParaRPr sz="4000" b="1" i="0" u="none" strike="noStrike" cap="none" baseline="0">
              <a:solidFill>
                <a:srgbClr val="E02B00"/>
              </a:solidFill>
              <a:latin typeface="Arial"/>
              <a:ea typeface="Arial"/>
              <a:cs typeface="Arial"/>
              <a:sym typeface="Arial"/>
            </a:endParaRPr>
          </a:p>
        </p:txBody>
      </p:sp>
      <p:pic>
        <p:nvPicPr>
          <p:cNvPr id="849" name="Shape 849"/>
          <p:cNvPicPr preferRelativeResize="0"/>
          <p:nvPr/>
        </p:nvPicPr>
        <p:blipFill rotWithShape="1">
          <a:blip r:embed="rId3">
            <a:alphaModFix/>
          </a:blip>
          <a:srcRect t="3088" r="5297" b="10423"/>
          <a:stretch/>
        </p:blipFill>
        <p:spPr>
          <a:xfrm>
            <a:off x="0" y="2686050"/>
            <a:ext cx="9144000" cy="245745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p:nvPr/>
        </p:nvSpPr>
        <p:spPr>
          <a:xfrm>
            <a:off x="5904700" y="580227"/>
            <a:ext cx="2895600" cy="2832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The</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GOP:</a:t>
            </a:r>
          </a:p>
          <a:p>
            <a:pPr marL="0" marR="0" lvl="0" indent="0" algn="ctr" rtl="0">
              <a:lnSpc>
                <a:spcPct val="100000"/>
              </a:lnSpc>
              <a:spcBef>
                <a:spcPts val="2700"/>
              </a:spcBef>
              <a:spcAft>
                <a:spcPts val="0"/>
              </a:spcAft>
              <a:buClr>
                <a:srgbClr val="E02B00"/>
              </a:buClr>
              <a:buSzPct val="25000"/>
              <a:buFont typeface="Arial"/>
              <a:buNone/>
            </a:pPr>
            <a:r>
              <a:rPr lang="en" sz="5400" b="1" i="0" u="none" strike="noStrike" cap="none" baseline="0">
                <a:solidFill>
                  <a:srgbClr val="E02B00"/>
                </a:solidFill>
                <a:latin typeface="Arial"/>
                <a:ea typeface="Arial"/>
                <a:cs typeface="Arial"/>
                <a:sym typeface="Arial"/>
              </a:rPr>
              <a:t>An</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Extinct</a:t>
            </a:r>
            <a:br>
              <a:rPr lang="en" sz="5400" b="1" i="0" u="none" strike="noStrike" cap="none" baseline="0">
                <a:solidFill>
                  <a:srgbClr val="E02B00"/>
                </a:solidFill>
                <a:latin typeface="Arial"/>
                <a:ea typeface="Arial"/>
                <a:cs typeface="Arial"/>
                <a:sym typeface="Arial"/>
              </a:rPr>
            </a:br>
            <a:r>
              <a:rPr lang="en" sz="5400" b="1" i="0" u="none" strike="noStrike" cap="none" baseline="0">
                <a:solidFill>
                  <a:srgbClr val="E02B00"/>
                </a:solidFill>
                <a:latin typeface="Arial"/>
                <a:ea typeface="Arial"/>
                <a:cs typeface="Arial"/>
                <a:sym typeface="Arial"/>
              </a:rPr>
              <a:t>Animal?</a:t>
            </a:r>
          </a:p>
        </p:txBody>
      </p:sp>
      <p:pic>
        <p:nvPicPr>
          <p:cNvPr id="855" name="Shape 855"/>
          <p:cNvPicPr preferRelativeResize="0"/>
          <p:nvPr/>
        </p:nvPicPr>
        <p:blipFill rotWithShape="1">
          <a:blip r:embed="rId3">
            <a:alphaModFix/>
          </a:blip>
          <a:srcRect l="5485" t="2563" r="6742" b="2563"/>
          <a:stretch/>
        </p:blipFill>
        <p:spPr>
          <a:xfrm>
            <a:off x="304800" y="342900"/>
            <a:ext cx="5562600" cy="4572000"/>
          </a:xfrm>
          <a:prstGeom prst="rect">
            <a:avLst/>
          </a:prstGeom>
          <a:noFill/>
          <a:ln w="9525" cap="flat">
            <a:solidFill>
              <a:srgbClr val="000099"/>
            </a:solidFill>
            <a:prstDash val="solid"/>
            <a:miter/>
            <a:headEnd type="none" w="med" len="med"/>
            <a:tailEnd type="none" w="med" len="med"/>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457200" y="171450"/>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000" b="1" i="0" u="none" strike="noStrike" cap="none" baseline="0" dirty="0">
                <a:solidFill>
                  <a:schemeClr val="lt2"/>
                </a:solidFill>
                <a:latin typeface="Arial"/>
                <a:ea typeface="Arial"/>
                <a:cs typeface="Arial"/>
                <a:sym typeface="Arial"/>
              </a:rPr>
              <a:t>Wilson's New Freedom and Progressivism</a:t>
            </a:r>
          </a:p>
        </p:txBody>
      </p:sp>
      <p:sp>
        <p:nvSpPr>
          <p:cNvPr id="861" name="Shape 861"/>
          <p:cNvSpPr txBox="1">
            <a:spLocks noGrp="1"/>
          </p:cNvSpPr>
          <p:nvPr>
            <p:ph type="body" idx="1"/>
          </p:nvPr>
        </p:nvSpPr>
        <p:spPr>
          <a:xfrm>
            <a:off x="0" y="914400"/>
            <a:ext cx="8229600" cy="4057650"/>
          </a:xfrm>
          <a:prstGeom prst="rect">
            <a:avLst/>
          </a:prstGeom>
          <a:noFill/>
          <a:ln>
            <a:noFill/>
          </a:ln>
        </p:spPr>
        <p:txBody>
          <a:bodyPr lIns="91425" tIns="45700" rIns="91425" bIns="45700" anchor="t" anchorCtr="0">
            <a:noAutofit/>
          </a:bodyPr>
          <a:lstStyle/>
          <a:p>
            <a:pPr marL="342900" marR="0" lvl="0" indent="-190500" algn="l" rtl="0">
              <a:lnSpc>
                <a:spcPct val="90000"/>
              </a:lnSpc>
              <a:spcBef>
                <a:spcPts val="0"/>
              </a:spcBef>
              <a:spcAft>
                <a:spcPts val="0"/>
              </a:spcAft>
              <a:buClr>
                <a:schemeClr val="lt2"/>
              </a:buClr>
              <a:buFont typeface="Arial"/>
              <a:buNone/>
            </a:pPr>
            <a:endParaRPr sz="2400" b="1" i="0" u="none" strike="noStrike" cap="none" baseline="0" dirty="0">
              <a:solidFill>
                <a:schemeClr val="lt1"/>
              </a:solidFill>
              <a:latin typeface="Arial"/>
              <a:ea typeface="Arial"/>
              <a:cs typeface="Arial"/>
              <a:sym typeface="Arial"/>
            </a:endParaRPr>
          </a:p>
          <a:p>
            <a:pPr marL="342900" marR="0" lvl="0" indent="-304800" algn="l" rtl="0">
              <a:lnSpc>
                <a:spcPct val="90000"/>
              </a:lnSpc>
              <a:spcBef>
                <a:spcPts val="480"/>
              </a:spcBef>
              <a:spcAft>
                <a:spcPts val="0"/>
              </a:spcAft>
              <a:buClr>
                <a:schemeClr val="lt2"/>
              </a:buClr>
              <a:buSzPct val="100000"/>
              <a:buFont typeface="Arial"/>
              <a:buChar char="•"/>
            </a:pPr>
            <a:r>
              <a:rPr lang="en" sz="1800" b="1" i="0" u="none" strike="noStrike" cap="none" baseline="0" dirty="0">
                <a:solidFill>
                  <a:schemeClr val="lt1"/>
                </a:solidFill>
                <a:latin typeface="Arial"/>
                <a:ea typeface="Arial"/>
                <a:cs typeface="Arial"/>
                <a:sym typeface="Arial"/>
              </a:rPr>
              <a:t>Tariff reform--Underwood Tariff (1913) gave first significant tariff reduction since 1860s as Wilson personally delivered his goals to Congress. </a:t>
            </a:r>
          </a:p>
          <a:p>
            <a:pPr marL="342900" marR="0" lvl="0" indent="-304800" algn="l" rtl="0">
              <a:lnSpc>
                <a:spcPct val="90000"/>
              </a:lnSpc>
              <a:spcBef>
                <a:spcPts val="480"/>
              </a:spcBef>
              <a:spcAft>
                <a:spcPts val="0"/>
              </a:spcAft>
              <a:buClr>
                <a:schemeClr val="lt2"/>
              </a:buClr>
              <a:buSzPct val="100000"/>
              <a:buFont typeface="Arial"/>
              <a:buChar char="•"/>
            </a:pPr>
            <a:r>
              <a:rPr lang="en" sz="1800" b="1" i="0" u="none" strike="noStrike" cap="none" baseline="0" dirty="0">
                <a:solidFill>
                  <a:schemeClr val="lt1"/>
                </a:solidFill>
                <a:latin typeface="Arial"/>
                <a:ea typeface="Arial"/>
                <a:cs typeface="Arial"/>
                <a:sym typeface="Arial"/>
              </a:rPr>
              <a:t>Currency and banking reform-- Creation of Federal Reserve System </a:t>
            </a:r>
          </a:p>
          <a:p>
            <a:pPr marL="342900" marR="0" lvl="0" indent="-342900" algn="l" rtl="0">
              <a:lnSpc>
                <a:spcPct val="90000"/>
              </a:lnSpc>
              <a:spcBef>
                <a:spcPts val="48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1. Acted as bankers' banks and prevented "runs"   </a:t>
            </a:r>
          </a:p>
          <a:p>
            <a:pPr marL="342900" marR="0" lvl="0" indent="-342900" algn="l" rtl="0">
              <a:lnSpc>
                <a:spcPct val="90000"/>
              </a:lnSpc>
              <a:spcBef>
                <a:spcPts val="48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on bank assets</a:t>
            </a:r>
            <a:br>
              <a:rPr lang="en" sz="1800" b="1" i="0" u="none" strike="noStrike" cap="none" baseline="0" dirty="0">
                <a:solidFill>
                  <a:schemeClr val="lt1"/>
                </a:solidFill>
                <a:latin typeface="Arial"/>
                <a:ea typeface="Arial"/>
                <a:cs typeface="Arial"/>
                <a:sym typeface="Arial"/>
              </a:rPr>
            </a:br>
            <a:r>
              <a:rPr lang="en" sz="1800" b="1" i="0" u="none" strike="noStrike" cap="none" baseline="0" dirty="0">
                <a:solidFill>
                  <a:schemeClr val="lt1"/>
                </a:solidFill>
                <a:latin typeface="Arial"/>
                <a:ea typeface="Arial"/>
                <a:cs typeface="Arial"/>
                <a:sym typeface="Arial"/>
              </a:rPr>
              <a:t>   2. Federal reserve notes created a flexible new  </a:t>
            </a:r>
          </a:p>
          <a:p>
            <a:pPr marL="342900" marR="0" lvl="0" indent="-342900" algn="l" rtl="0">
              <a:lnSpc>
                <a:spcPct val="90000"/>
              </a:lnSpc>
              <a:spcBef>
                <a:spcPts val="48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currency to the banking system</a:t>
            </a:r>
          </a:p>
          <a:p>
            <a:pPr marL="342900" marR="0" lvl="0" indent="-342900" algn="l" rtl="0">
              <a:lnSpc>
                <a:spcPct val="90000"/>
              </a:lnSpc>
              <a:spcBef>
                <a:spcPts val="48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Clayton Antitrust Act (1914) to restrict monopolies and set up a Federal Trade Commission to stop unfair practices which may arise</a:t>
            </a:r>
            <a:r>
              <a:rPr lang="en" sz="1800" b="0" i="0" u="none" strike="noStrike" cap="none" baseline="0" dirty="0">
                <a:solidFill>
                  <a:schemeClr val="lt1"/>
                </a:solidFill>
                <a:latin typeface="Arial"/>
                <a:ea typeface="Arial"/>
                <a:cs typeface="Arial"/>
                <a:sym typeface="Arial"/>
              </a:rPr>
              <a:t> </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457200" y="0"/>
            <a:ext cx="8381999" cy="800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Evaluation of Progressivism </a:t>
            </a:r>
          </a:p>
        </p:txBody>
      </p:sp>
      <p:sp>
        <p:nvSpPr>
          <p:cNvPr id="867" name="Shape 867"/>
          <p:cNvSpPr txBox="1">
            <a:spLocks noGrp="1"/>
          </p:cNvSpPr>
          <p:nvPr>
            <p:ph type="body" idx="1"/>
          </p:nvPr>
        </p:nvSpPr>
        <p:spPr>
          <a:xfrm>
            <a:off x="0" y="800100"/>
            <a:ext cx="9144000" cy="4343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2"/>
              </a:buClr>
              <a:buSzPct val="25000"/>
              <a:buFont typeface="Arial"/>
              <a:buNone/>
            </a:pPr>
            <a:r>
              <a:rPr lang="en" sz="2800" b="1" i="0" u="none" strike="noStrike" cap="none" baseline="0" dirty="0">
                <a:solidFill>
                  <a:schemeClr val="lt1"/>
                </a:solidFill>
                <a:latin typeface="Arial"/>
                <a:ea typeface="Arial"/>
                <a:cs typeface="Arial"/>
                <a:sym typeface="Arial"/>
              </a:rPr>
              <a:t>Weaknesses of Progressive reform </a:t>
            </a:r>
          </a:p>
          <a:p>
            <a:pPr marL="342900" marR="0" lvl="0" indent="-342900" algn="l" rtl="0">
              <a:lnSpc>
                <a:spcPct val="90000"/>
              </a:lnSpc>
              <a:spcBef>
                <a:spcPts val="560"/>
              </a:spcBef>
              <a:spcAft>
                <a:spcPts val="0"/>
              </a:spcAft>
              <a:buClr>
                <a:schemeClr val="lt2"/>
              </a:buClr>
              <a:buSzPct val="25000"/>
              <a:buFont typeface="Arial"/>
              <a:buNone/>
            </a:pPr>
            <a:r>
              <a:rPr lang="en" sz="2800" b="1" i="0" u="none" strike="noStrike" cap="none" baseline="0" dirty="0">
                <a:solidFill>
                  <a:schemeClr val="lt1"/>
                </a:solidFill>
                <a:latin typeface="Arial"/>
                <a:ea typeface="Arial"/>
                <a:cs typeface="Arial"/>
                <a:sym typeface="Arial"/>
              </a:rPr>
              <a:t>   </a:t>
            </a:r>
            <a:r>
              <a:rPr lang="en" b="1" i="0" u="none" strike="noStrike" cap="none" baseline="0" dirty="0">
                <a:solidFill>
                  <a:schemeClr val="lt1"/>
                </a:solidFill>
                <a:latin typeface="Arial"/>
                <a:ea typeface="Arial"/>
                <a:cs typeface="Arial"/>
                <a:sym typeface="Arial"/>
              </a:rPr>
              <a:t>1. Material progress of Americans weakened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zeal of reformers</a:t>
            </a:r>
            <a:br>
              <a:rPr lang="en" b="1" i="0" u="none" strike="noStrike" cap="none" baseline="0" dirty="0">
                <a:solidFill>
                  <a:schemeClr val="lt1"/>
                </a:solidFill>
                <a:latin typeface="Arial"/>
                <a:ea typeface="Arial"/>
                <a:cs typeface="Arial"/>
                <a:sym typeface="Arial"/>
              </a:rPr>
            </a:br>
            <a:r>
              <a:rPr lang="en" b="1" i="0" u="none" strike="noStrike" cap="none" baseline="0" dirty="0">
                <a:solidFill>
                  <a:schemeClr val="lt1"/>
                </a:solidFill>
                <a:latin typeface="Arial"/>
                <a:ea typeface="Arial"/>
                <a:cs typeface="Arial"/>
                <a:sym typeface="Arial"/>
              </a:rPr>
              <a:t>2. Myriad of Progressive goals were often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confusing and contradictory </a:t>
            </a:r>
            <a:br>
              <a:rPr lang="en" b="1" i="0" u="none" strike="noStrike" cap="none" baseline="0" dirty="0">
                <a:solidFill>
                  <a:schemeClr val="lt1"/>
                </a:solidFill>
                <a:latin typeface="Arial"/>
                <a:ea typeface="Arial"/>
                <a:cs typeface="Arial"/>
                <a:sym typeface="Arial"/>
              </a:rPr>
            </a:br>
            <a:r>
              <a:rPr lang="en" b="1" i="0" u="none" strike="noStrike" cap="none" baseline="0" dirty="0">
                <a:solidFill>
                  <a:schemeClr val="lt1"/>
                </a:solidFill>
                <a:latin typeface="Arial"/>
                <a:ea typeface="Arial"/>
                <a:cs typeface="Arial"/>
                <a:sym typeface="Arial"/>
              </a:rPr>
              <a:t>3. Opposition to Progressivism apparent as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initiatives failed and courts struck down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Progressive legislation </a:t>
            </a:r>
            <a:br>
              <a:rPr lang="en" b="1" i="0" u="none" strike="noStrike" cap="none" baseline="0" dirty="0">
                <a:solidFill>
                  <a:schemeClr val="lt1"/>
                </a:solidFill>
                <a:latin typeface="Arial"/>
                <a:ea typeface="Arial"/>
                <a:cs typeface="Arial"/>
                <a:sym typeface="Arial"/>
              </a:rPr>
            </a:br>
            <a:r>
              <a:rPr lang="en" b="1" i="0" u="none" strike="noStrike" cap="none" baseline="0" dirty="0">
                <a:solidFill>
                  <a:schemeClr val="lt1"/>
                </a:solidFill>
                <a:latin typeface="Arial"/>
                <a:ea typeface="Arial"/>
                <a:cs typeface="Arial"/>
                <a:sym typeface="Arial"/>
              </a:rPr>
              <a:t>4. Government remained mainly under the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influence of business and industry </a:t>
            </a:r>
            <a:br>
              <a:rPr lang="en" b="1" i="0" u="none" strike="noStrike" cap="none" baseline="0" dirty="0">
                <a:solidFill>
                  <a:schemeClr val="lt1"/>
                </a:solidFill>
                <a:latin typeface="Arial"/>
                <a:ea typeface="Arial"/>
                <a:cs typeface="Arial"/>
                <a:sym typeface="Arial"/>
              </a:rPr>
            </a:br>
            <a:r>
              <a:rPr lang="en" b="1" i="0" u="none" strike="noStrike" cap="none" baseline="0" dirty="0">
                <a:solidFill>
                  <a:schemeClr val="lt1"/>
                </a:solidFill>
                <a:latin typeface="Arial"/>
                <a:ea typeface="Arial"/>
                <a:cs typeface="Arial"/>
                <a:sym typeface="Arial"/>
              </a:rPr>
              <a:t>5. Outbreak of World War I dampened enthusiasm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of attempts to use governments to create just  </a:t>
            </a:r>
          </a:p>
          <a:p>
            <a:pPr marL="342900" marR="0" lvl="0" indent="-342900" algn="l" rtl="0">
              <a:lnSpc>
                <a:spcPct val="90000"/>
              </a:lnSpc>
              <a:spcBef>
                <a:spcPts val="560"/>
              </a:spcBef>
              <a:spcAft>
                <a:spcPts val="0"/>
              </a:spcAft>
              <a:buClr>
                <a:schemeClr val="lt2"/>
              </a:buClr>
              <a:buSzPct val="25000"/>
              <a:buFont typeface="Arial"/>
              <a:buNone/>
            </a:pPr>
            <a:r>
              <a:rPr lang="en" b="1" i="0" u="none" strike="noStrike" cap="none" baseline="0" dirty="0">
                <a:solidFill>
                  <a:schemeClr val="lt1"/>
                </a:solidFill>
                <a:latin typeface="Arial"/>
                <a:ea typeface="Arial"/>
                <a:cs typeface="Arial"/>
                <a:sym typeface="Arial"/>
              </a:rPr>
              <a:t>        societies on earth</a:t>
            </a:r>
            <a:r>
              <a:rPr lang="en" b="0" i="0" u="none" strike="noStrike" cap="none" baseline="0" dirty="0">
                <a:solidFill>
                  <a:schemeClr val="lt1"/>
                </a:solidFill>
                <a:latin typeface="Arial"/>
                <a:ea typeface="Arial"/>
                <a:cs typeface="Arial"/>
                <a:sym typeface="Arial"/>
              </a:rPr>
              <a:t> </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457200" y="171450"/>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000" b="1" i="0" u="none" strike="noStrike" cap="none" baseline="0" dirty="0">
                <a:solidFill>
                  <a:schemeClr val="lt2"/>
                </a:solidFill>
                <a:latin typeface="Arial"/>
                <a:ea typeface="Arial"/>
                <a:cs typeface="Arial"/>
                <a:sym typeface="Arial"/>
              </a:rPr>
              <a:t>Progressive accomplishments </a:t>
            </a:r>
          </a:p>
        </p:txBody>
      </p:sp>
      <p:sp>
        <p:nvSpPr>
          <p:cNvPr id="873" name="Shape 873"/>
          <p:cNvSpPr txBox="1">
            <a:spLocks noGrp="1"/>
          </p:cNvSpPr>
          <p:nvPr>
            <p:ph type="body" idx="1"/>
          </p:nvPr>
        </p:nvSpPr>
        <p:spPr>
          <a:xfrm>
            <a:off x="0" y="1200150"/>
            <a:ext cx="9144000" cy="39433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25000"/>
              <a:buFont typeface="Arial"/>
              <a:buNone/>
            </a:pPr>
            <a:r>
              <a:rPr lang="en" sz="2800" b="1" i="0" u="none" strike="noStrike" cap="none" baseline="0" dirty="0">
                <a:solidFill>
                  <a:schemeClr val="lt1"/>
                </a:solidFill>
                <a:latin typeface="Arial"/>
                <a:ea typeface="Arial"/>
                <a:cs typeface="Arial"/>
                <a:sym typeface="Arial"/>
              </a:rPr>
              <a:t>  </a:t>
            </a:r>
            <a:r>
              <a:rPr lang="en" sz="1800" b="1" i="0" u="none" strike="noStrike" cap="none" baseline="0" dirty="0">
                <a:solidFill>
                  <a:schemeClr val="lt1"/>
                </a:solidFill>
                <a:latin typeface="Arial"/>
                <a:ea typeface="Arial"/>
                <a:cs typeface="Arial"/>
                <a:sym typeface="Arial"/>
              </a:rPr>
              <a:t>1. Trust busting forced industrialists to   </a:t>
            </a:r>
          </a:p>
          <a:p>
            <a:pPr marL="342900" marR="0" lvl="0" indent="-342900" algn="l" rtl="0">
              <a:lnSpc>
                <a:spcPct val="100000"/>
              </a:lnSpc>
              <a:spcBef>
                <a:spcPts val="56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notice public opinion </a:t>
            </a:r>
            <a:br>
              <a:rPr lang="en" sz="1800" b="1" i="0" u="none" strike="noStrike" cap="none" baseline="0" dirty="0">
                <a:solidFill>
                  <a:schemeClr val="lt1"/>
                </a:solidFill>
                <a:latin typeface="Arial"/>
                <a:ea typeface="Arial"/>
                <a:cs typeface="Arial"/>
                <a:sym typeface="Arial"/>
              </a:rPr>
            </a:br>
            <a:r>
              <a:rPr lang="en" sz="1800" b="1" i="0" u="none" strike="noStrike" cap="none" baseline="0" dirty="0">
                <a:solidFill>
                  <a:schemeClr val="lt1"/>
                </a:solidFill>
                <a:latin typeface="Arial"/>
                <a:ea typeface="Arial"/>
                <a:cs typeface="Arial"/>
                <a:sym typeface="Arial"/>
              </a:rPr>
              <a:t>2. Legislation gave federal and state  </a:t>
            </a:r>
          </a:p>
          <a:p>
            <a:pPr marL="342900" marR="0" lvl="0" indent="-342900" algn="l" rtl="0">
              <a:lnSpc>
                <a:spcPct val="100000"/>
              </a:lnSpc>
              <a:spcBef>
                <a:spcPts val="56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governments the tools to protect consumers.</a:t>
            </a:r>
            <a:br>
              <a:rPr lang="en" sz="1800" b="1" i="0" u="none" strike="noStrike" cap="none" baseline="0" dirty="0">
                <a:solidFill>
                  <a:schemeClr val="lt1"/>
                </a:solidFill>
                <a:latin typeface="Arial"/>
                <a:ea typeface="Arial"/>
                <a:cs typeface="Arial"/>
                <a:sym typeface="Arial"/>
              </a:rPr>
            </a:br>
            <a:r>
              <a:rPr lang="en" sz="1800" b="1" i="0" u="none" strike="noStrike" cap="none" baseline="0" dirty="0">
                <a:solidFill>
                  <a:schemeClr val="lt1"/>
                </a:solidFill>
                <a:latin typeface="Arial"/>
                <a:ea typeface="Arial"/>
                <a:cs typeface="Arial"/>
                <a:sym typeface="Arial"/>
              </a:rPr>
              <a:t>3. Income tax helped build government revenues  </a:t>
            </a:r>
          </a:p>
          <a:p>
            <a:pPr marL="342900" marR="0" lvl="0" indent="-342900" algn="l" rtl="0">
              <a:lnSpc>
                <a:spcPct val="100000"/>
              </a:lnSpc>
              <a:spcBef>
                <a:spcPts val="56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and redistribute wealth </a:t>
            </a:r>
            <a:br>
              <a:rPr lang="en" sz="1800" b="1" i="0" u="none" strike="noStrike" cap="none" baseline="0" dirty="0">
                <a:solidFill>
                  <a:schemeClr val="lt1"/>
                </a:solidFill>
                <a:latin typeface="Arial"/>
                <a:ea typeface="Arial"/>
                <a:cs typeface="Arial"/>
                <a:sym typeface="Arial"/>
              </a:rPr>
            </a:br>
            <a:r>
              <a:rPr lang="en" sz="1800" b="1" i="0" u="none" strike="noStrike" cap="none" baseline="0" dirty="0">
                <a:solidFill>
                  <a:schemeClr val="lt1"/>
                </a:solidFill>
                <a:latin typeface="Arial"/>
                <a:ea typeface="Arial"/>
                <a:cs typeface="Arial"/>
                <a:sym typeface="Arial"/>
              </a:rPr>
              <a:t>4. Progressives successfully challenged  </a:t>
            </a:r>
          </a:p>
          <a:p>
            <a:pPr marL="342900" marR="0" lvl="0" indent="-342900" algn="l" rtl="0">
              <a:lnSpc>
                <a:spcPct val="100000"/>
              </a:lnSpc>
              <a:spcBef>
                <a:spcPts val="56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traditional institutions and approaches to  </a:t>
            </a:r>
          </a:p>
          <a:p>
            <a:pPr marL="342900" marR="0" lvl="0" indent="-342900" algn="l" rtl="0">
              <a:lnSpc>
                <a:spcPct val="100000"/>
              </a:lnSpc>
              <a:spcBef>
                <a:spcPts val="560"/>
              </a:spcBef>
              <a:spcAft>
                <a:spcPts val="0"/>
              </a:spcAft>
              <a:buClr>
                <a:schemeClr val="lt2"/>
              </a:buClr>
              <a:buSzPct val="25000"/>
              <a:buFont typeface="Arial"/>
              <a:buNone/>
            </a:pPr>
            <a:r>
              <a:rPr lang="en" sz="1800" b="1" i="0" u="none" strike="noStrike" cap="none" baseline="0" dirty="0">
                <a:solidFill>
                  <a:schemeClr val="lt1"/>
                </a:solidFill>
                <a:latin typeface="Arial"/>
                <a:ea typeface="Arial"/>
                <a:cs typeface="Arial"/>
                <a:sym typeface="Arial"/>
              </a:rPr>
              <a:t>       domestic problems.</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Shape 878"/>
          <p:cNvPicPr preferRelativeResize="0"/>
          <p:nvPr/>
        </p:nvPicPr>
        <p:blipFill rotWithShape="1">
          <a:blip r:embed="rId3">
            <a:alphaModFix/>
          </a:blip>
          <a:srcRect/>
          <a:stretch/>
        </p:blipFill>
        <p:spPr>
          <a:xfrm>
            <a:off x="0" y="457200"/>
            <a:ext cx="9144000" cy="5486399"/>
          </a:xfrm>
          <a:prstGeom prst="rect">
            <a:avLst/>
          </a:prstGeom>
          <a:noFill/>
          <a:ln>
            <a:noFill/>
          </a:ln>
        </p:spPr>
      </p:pic>
      <p:sp>
        <p:nvSpPr>
          <p:cNvPr id="879" name="Shape 879"/>
          <p:cNvSpPr txBox="1">
            <a:spLocks noGrp="1"/>
          </p:cNvSpPr>
          <p:nvPr>
            <p:ph type="ctrTitle"/>
          </p:nvPr>
        </p:nvSpPr>
        <p:spPr>
          <a:xfrm>
            <a:off x="304800" y="2800350"/>
            <a:ext cx="8229600" cy="1371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00"/>
              </a:buClr>
              <a:buSzPct val="25000"/>
              <a:buFont typeface="Arial"/>
              <a:buNone/>
            </a:pPr>
            <a:r>
              <a:rPr lang="en" sz="4400" b="1" i="0" u="none" strike="noStrike" cap="none" baseline="0" dirty="0">
                <a:solidFill>
                  <a:srgbClr val="FFFF00"/>
                </a:solidFill>
                <a:latin typeface="Arial"/>
                <a:ea typeface="Arial"/>
                <a:cs typeface="Arial"/>
                <a:sym typeface="Arial"/>
              </a:rPr>
              <a:t>TAFT &amp; WILSON</a:t>
            </a:r>
            <a:br>
              <a:rPr lang="en" sz="4400" b="1" i="0" u="none" strike="noStrike" cap="none" baseline="0" dirty="0">
                <a:solidFill>
                  <a:srgbClr val="FFFF00"/>
                </a:solidFill>
                <a:latin typeface="Arial"/>
                <a:ea typeface="Arial"/>
                <a:cs typeface="Arial"/>
                <a:sym typeface="Arial"/>
              </a:rPr>
            </a:br>
            <a:r>
              <a:rPr lang="en" sz="4400" b="1" i="0" u="none" strike="noStrike" cap="none" baseline="0" dirty="0">
                <a:solidFill>
                  <a:srgbClr val="FFFF00"/>
                </a:solidFill>
                <a:latin typeface="Arial"/>
                <a:ea typeface="Arial"/>
                <a:cs typeface="Arial"/>
                <a:sym typeface="Arial"/>
              </a:rPr>
              <a:t/>
            </a:r>
            <a:br>
              <a:rPr lang="en" sz="4400" b="1" i="0" u="none" strike="noStrike" cap="none" baseline="0" dirty="0">
                <a:solidFill>
                  <a:srgbClr val="FFFF00"/>
                </a:solidFill>
                <a:latin typeface="Arial"/>
                <a:ea typeface="Arial"/>
                <a:cs typeface="Arial"/>
                <a:sym typeface="Arial"/>
              </a:rPr>
            </a:br>
            <a:r>
              <a:rPr lang="en" sz="4400" b="1" i="0" u="none" strike="noStrike" cap="none" baseline="0" dirty="0">
                <a:solidFill>
                  <a:srgbClr val="FFFF00"/>
                </a:solidFill>
                <a:latin typeface="Arial"/>
                <a:ea typeface="Arial"/>
                <a:cs typeface="Arial"/>
                <a:sym typeface="Arial"/>
              </a:rPr>
              <a:t>SWBAT</a:t>
            </a:r>
            <a:r>
              <a:rPr lang="en" sz="2800" b="1" i="0" u="none" strike="noStrike" cap="none" baseline="0" dirty="0">
                <a:solidFill>
                  <a:srgbClr val="FFFF00"/>
                </a:solidFill>
                <a:latin typeface="Arial"/>
                <a:ea typeface="Arial"/>
                <a:cs typeface="Arial"/>
                <a:sym typeface="Arial"/>
              </a:rPr>
              <a:t>1. Summarize the events of the Taft Administration</a:t>
            </a:r>
            <a:br>
              <a:rPr lang="en" sz="2800" b="1" i="0" u="none" strike="noStrike" cap="none" baseline="0" dirty="0">
                <a:solidFill>
                  <a:srgbClr val="FFFF00"/>
                </a:solidFill>
                <a:latin typeface="Arial"/>
                <a:ea typeface="Arial"/>
                <a:cs typeface="Arial"/>
                <a:sym typeface="Arial"/>
              </a:rPr>
            </a:br>
            <a:r>
              <a:rPr lang="en" sz="2800" b="1" i="0" u="none" strike="noStrike" cap="none" baseline="0" dirty="0">
                <a:solidFill>
                  <a:srgbClr val="FFFF00"/>
                </a:solidFill>
                <a:latin typeface="Arial"/>
                <a:ea typeface="Arial"/>
                <a:cs typeface="Arial"/>
                <a:sym typeface="Arial"/>
              </a:rPr>
              <a:t>2.  Describe the election of 19123.  Describe Woodrow Wilson’s background and the Progressive Reforms of his presidency.</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Shape 884"/>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WILLIAM HOWARD TAFT</a:t>
            </a:r>
          </a:p>
        </p:txBody>
      </p:sp>
      <p:sp>
        <p:nvSpPr>
          <p:cNvPr id="885" name="Shape 885"/>
          <p:cNvSpPr txBox="1">
            <a:spLocks noGrp="1"/>
          </p:cNvSpPr>
          <p:nvPr>
            <p:ph type="body" idx="1"/>
          </p:nvPr>
        </p:nvSpPr>
        <p:spPr>
          <a:xfrm>
            <a:off x="457200" y="1200150"/>
            <a:ext cx="8229600" cy="3714750"/>
          </a:xfrm>
          <a:prstGeom prst="rect">
            <a:avLst/>
          </a:prstGeom>
          <a:noFill/>
          <a:ln>
            <a:noFill/>
          </a:ln>
        </p:spPr>
        <p:txBody>
          <a:bodyPr lIns="91425" tIns="45700" rIns="91425" bIns="45700" anchor="t" anchorCtr="0">
            <a:noAutofit/>
          </a:bodyPr>
          <a:lstStyle/>
          <a:p>
            <a:pPr marL="342900" marR="0" lvl="0" indent="-297180" algn="l" rtl="0">
              <a:lnSpc>
                <a:spcPct val="80000"/>
              </a:lnSpc>
              <a:spcBef>
                <a:spcPts val="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After winning the election in 1904 Teddy Roosevelt pledged not to run in 1908.  Taft, previously the Secretary of War, was TR’s hand picked successor as President</a:t>
            </a:r>
          </a:p>
          <a:p>
            <a:pPr marL="342900" marR="0" lvl="0" indent="-297180" algn="l" rtl="0">
              <a:lnSpc>
                <a:spcPct val="80000"/>
              </a:lnSpc>
              <a:spcBef>
                <a:spcPts val="56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Taft’s cautious nature made it impossible for him to hold together the two wings of the Republican Party</a:t>
            </a:r>
          </a:p>
          <a:p>
            <a:pPr marL="342900" marR="0" lvl="0" indent="-297180" algn="l" rtl="0">
              <a:lnSpc>
                <a:spcPct val="80000"/>
              </a:lnSpc>
              <a:spcBef>
                <a:spcPts val="56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As a result, the Republican Party split and TR formed the third party Progressive Party which became known as the Bull Moose party.  </a:t>
            </a:r>
          </a:p>
          <a:p>
            <a:pPr marL="342900" marR="0" lvl="0" indent="-297180" algn="l" rtl="0">
              <a:lnSpc>
                <a:spcPct val="80000"/>
              </a:lnSpc>
              <a:spcBef>
                <a:spcPts val="56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This split allows Wilson to win the Presidency in 1912.</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Shape 367"/>
          <p:cNvSpPr/>
          <p:nvPr/>
        </p:nvSpPr>
        <p:spPr>
          <a:xfrm>
            <a:off x="685800" y="4686300"/>
            <a:ext cx="1904999"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68" name="Shape 368"/>
          <p:cNvSpPr/>
          <p:nvPr/>
        </p:nvSpPr>
        <p:spPr>
          <a:xfrm>
            <a:off x="3124200" y="4686300"/>
            <a:ext cx="28956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369" name="Shape 369"/>
          <p:cNvSpPr txBox="1">
            <a:spLocks noGrp="1"/>
          </p:cNvSpPr>
          <p:nvPr>
            <p:ph type="title"/>
          </p:nvPr>
        </p:nvSpPr>
        <p:spPr>
          <a:xfrm>
            <a:off x="457200" y="208359"/>
            <a:ext cx="8229600" cy="854868"/>
          </a:xfrm>
          <a:prstGeom prst="rect">
            <a:avLst/>
          </a:prstGeom>
          <a:noFill/>
          <a:ln>
            <a:noFill/>
          </a:ln>
        </p:spPr>
        <p:txBody>
          <a:bodyPr lIns="90475" tIns="44450" rIns="90475" bIns="4445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 sz="4200" b="0" i="0" u="none" strike="noStrike" cap="none" baseline="0" dirty="0">
                <a:solidFill>
                  <a:schemeClr val="dk2"/>
                </a:solidFill>
                <a:latin typeface="Tahoma"/>
                <a:ea typeface="Tahoma"/>
                <a:cs typeface="Tahoma"/>
                <a:sym typeface="Tahoma"/>
              </a:rPr>
              <a:t>Women and Children at Work</a:t>
            </a:r>
          </a:p>
        </p:txBody>
      </p:sp>
      <p:sp>
        <p:nvSpPr>
          <p:cNvPr id="370" name="Shape 370"/>
          <p:cNvSpPr txBox="1">
            <a:spLocks noGrp="1"/>
          </p:cNvSpPr>
          <p:nvPr>
            <p:ph type="body" idx="1"/>
          </p:nvPr>
        </p:nvSpPr>
        <p:spPr>
          <a:xfrm>
            <a:off x="457200" y="1200150"/>
            <a:ext cx="8229600" cy="3398043"/>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Women resist ideals of domesticity to enter work force</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Women’s labor unions defend rights of women, child laborers</a:t>
            </a:r>
          </a:p>
          <a:p>
            <a:pPr marL="342900" marR="0" lvl="0" indent="-342900" algn="l" rtl="0">
              <a:lnSpc>
                <a:spcPct val="100000"/>
              </a:lnSpc>
              <a:spcBef>
                <a:spcPts val="640"/>
              </a:spcBef>
              <a:spcAft>
                <a:spcPts val="0"/>
              </a:spcAft>
              <a:buClr>
                <a:schemeClr val="hlink"/>
              </a:buClr>
              <a:buSzPct val="80000"/>
              <a:buFont typeface="Noto Symbol"/>
              <a:buChar char="●"/>
            </a:pPr>
            <a:r>
              <a:rPr lang="en" sz="3200" b="0" i="0" u="none" strike="noStrike" cap="none" baseline="0" dirty="0">
                <a:solidFill>
                  <a:schemeClr val="dk1"/>
                </a:solidFill>
                <a:latin typeface="Tahoma"/>
                <a:ea typeface="Tahoma"/>
                <a:cs typeface="Tahoma"/>
                <a:sym typeface="Tahoma"/>
              </a:rPr>
              <a:t>1921--Congress passes laws protecting pregnant workers’, their infants’ health</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457200" y="205977"/>
            <a:ext cx="8229600" cy="122277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WILLIAM HOWARD TAFT’S DOMESTIC POLICY</a:t>
            </a:r>
          </a:p>
        </p:txBody>
      </p:sp>
      <p:pic>
        <p:nvPicPr>
          <p:cNvPr id="891" name="Shape 891"/>
          <p:cNvPicPr preferRelativeResize="0">
            <a:picLocks noGrp="1"/>
          </p:cNvPicPr>
          <p:nvPr>
            <p:ph type="body" idx="1"/>
          </p:nvPr>
        </p:nvPicPr>
        <p:blipFill rotWithShape="1">
          <a:blip r:embed="rId3">
            <a:alphaModFix/>
          </a:blip>
          <a:srcRect/>
          <a:stretch/>
        </p:blipFill>
        <p:spPr>
          <a:xfrm>
            <a:off x="2286000" y="1428750"/>
            <a:ext cx="4070350" cy="3394471"/>
          </a:xfrm>
          <a:prstGeom prst="rect">
            <a:avLst/>
          </a:prstGeom>
          <a:noFill/>
          <a:ln>
            <a:noFill/>
          </a:ln>
        </p:spPr>
      </p:pic>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Shape 896"/>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TRUST BUSTING</a:t>
            </a:r>
          </a:p>
        </p:txBody>
      </p:sp>
      <p:sp>
        <p:nvSpPr>
          <p:cNvPr id="897" name="Shape 897"/>
          <p:cNvSpPr txBox="1">
            <a:spLocks noGrp="1"/>
          </p:cNvSpPr>
          <p:nvPr>
            <p:ph type="body" idx="1"/>
          </p:nvPr>
        </p:nvSpPr>
        <p:spPr>
          <a:xfrm>
            <a:off x="457200" y="1028700"/>
            <a:ext cx="8229600" cy="3886200"/>
          </a:xfrm>
          <a:prstGeom prst="rect">
            <a:avLst/>
          </a:prstGeom>
          <a:noFill/>
          <a:ln>
            <a:noFill/>
          </a:ln>
        </p:spPr>
        <p:txBody>
          <a:bodyPr lIns="91425" tIns="45700" rIns="91425" bIns="45700" anchor="t" anchorCtr="0">
            <a:noAutofit/>
          </a:bodyPr>
          <a:lstStyle/>
          <a:p>
            <a:pPr marL="342900" marR="0" lvl="0" indent="-297180" algn="l" rtl="0">
              <a:lnSpc>
                <a:spcPct val="90000"/>
              </a:lnSpc>
              <a:spcBef>
                <a:spcPts val="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More than twice the number of antitrust suits filed than under Roosevelt. </a:t>
            </a:r>
          </a:p>
          <a:p>
            <a:pPr marL="342900" marR="0" lvl="0" indent="-297180" algn="l" rtl="0">
              <a:lnSpc>
                <a:spcPct val="90000"/>
              </a:lnSpc>
              <a:spcBef>
                <a:spcPts val="56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Major victories were won against Standard Oil of New Jersey and the American Tobacco Company (both initiated under T.R.), the Sugar Trust and U.S. Steel. </a:t>
            </a:r>
          </a:p>
          <a:p>
            <a:pPr marL="342900" marR="0" lvl="0" indent="-297180" algn="l" rtl="0">
              <a:lnSpc>
                <a:spcPct val="90000"/>
              </a:lnSpc>
              <a:spcBef>
                <a:spcPts val="56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Roosevelt was generally supportive of these Taft actions, but not the move against Morgan and U.S. Steel</a:t>
            </a:r>
          </a:p>
          <a:p>
            <a:pPr marL="342900" marR="0" lvl="0" indent="-297180" algn="l" rtl="0">
              <a:lnSpc>
                <a:spcPct val="90000"/>
              </a:lnSpc>
              <a:spcBef>
                <a:spcPts val="560"/>
              </a:spcBef>
              <a:spcAft>
                <a:spcPts val="0"/>
              </a:spcAft>
              <a:buClr>
                <a:schemeClr val="hlink"/>
              </a:buClr>
              <a:buSzPct val="100000"/>
              <a:buFont typeface="Noto Symbol"/>
              <a:buChar char="•"/>
            </a:pPr>
            <a:r>
              <a:rPr lang="en" sz="1800" b="0" i="0" u="none" strike="noStrike" cap="none" baseline="0" dirty="0">
                <a:solidFill>
                  <a:schemeClr val="lt1"/>
                </a:solidFill>
                <a:latin typeface="Arial"/>
                <a:ea typeface="Arial"/>
                <a:cs typeface="Arial"/>
                <a:sym typeface="Arial"/>
              </a:rPr>
              <a:t>The former president criticized his successor by proclaiming that Taft was unable to distinguish between a good trust and a bad one. </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0" i="0" u="none" strike="noStrike" cap="none" baseline="0" dirty="0">
                <a:solidFill>
                  <a:schemeClr val="lt2"/>
                </a:solidFill>
                <a:latin typeface="Arial"/>
                <a:ea typeface="Arial"/>
                <a:cs typeface="Arial"/>
                <a:sym typeface="Arial"/>
              </a:rPr>
              <a:t>Tariffs</a:t>
            </a:r>
          </a:p>
        </p:txBody>
      </p:sp>
      <p:sp>
        <p:nvSpPr>
          <p:cNvPr id="903" name="Shape 903"/>
          <p:cNvSpPr txBox="1">
            <a:spLocks noGrp="1"/>
          </p:cNvSpPr>
          <p:nvPr>
            <p:ph type="body" idx="1"/>
          </p:nvPr>
        </p:nvSpPr>
        <p:spPr>
          <a:xfrm>
            <a:off x="457200" y="1200150"/>
            <a:ext cx="8229600" cy="339804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CC"/>
              </a:buClr>
              <a:buSzPct val="100000"/>
              <a:buFont typeface="Georgia"/>
              <a:buChar char="•"/>
            </a:pPr>
            <a:r>
              <a:rPr lang="en" sz="3200" b="0" i="0" u="none" strike="noStrike" cap="none" baseline="0" dirty="0">
                <a:solidFill>
                  <a:srgbClr val="FFFFCC"/>
                </a:solidFill>
                <a:latin typeface="Georgia"/>
                <a:ea typeface="Georgia"/>
                <a:cs typeface="Georgia"/>
                <a:sym typeface="Georgia"/>
              </a:rPr>
              <a:t>tariff -a tax on imported items used to protect U.S. business.</a:t>
            </a:r>
          </a:p>
          <a:p>
            <a:pPr marL="342900" marR="0" lvl="0" indent="-139700" algn="l" rtl="0">
              <a:lnSpc>
                <a:spcPct val="100000"/>
              </a:lnSpc>
              <a:spcBef>
                <a:spcPts val="640"/>
              </a:spcBef>
              <a:spcAft>
                <a:spcPts val="0"/>
              </a:spcAft>
              <a:buClr>
                <a:schemeClr val="lt1"/>
              </a:buClr>
              <a:buFont typeface="Arial"/>
              <a:buNone/>
            </a:pPr>
            <a:endParaRPr sz="3200" b="0" i="0" u="none" strike="noStrike" cap="none" baseline="0" dirty="0">
              <a:solidFill>
                <a:srgbClr val="FFFFCC"/>
              </a:solidFill>
              <a:latin typeface="Georgia"/>
              <a:ea typeface="Georgia"/>
              <a:cs typeface="Georgia"/>
              <a:sym typeface="Georgia"/>
            </a:endParaRPr>
          </a:p>
          <a:p>
            <a:pPr marL="342900" marR="0" lvl="0" indent="-342900" algn="l" rtl="0">
              <a:lnSpc>
                <a:spcPct val="100000"/>
              </a:lnSpc>
              <a:spcBef>
                <a:spcPts val="640"/>
              </a:spcBef>
              <a:spcAft>
                <a:spcPts val="0"/>
              </a:spcAft>
              <a:buClr>
                <a:srgbClr val="FFFFCC"/>
              </a:buClr>
              <a:buSzPct val="100000"/>
              <a:buFont typeface="Georgia"/>
              <a:buChar char="•"/>
            </a:pPr>
            <a:r>
              <a:rPr lang="en" sz="3200" b="0" i="0" u="none" strike="noStrike" cap="none" baseline="0" dirty="0">
                <a:solidFill>
                  <a:srgbClr val="FFFFCC"/>
                </a:solidFill>
                <a:latin typeface="Georgia"/>
                <a:ea typeface="Georgia"/>
                <a:cs typeface="Georgia"/>
                <a:sym typeface="Georgia"/>
              </a:rPr>
              <a:t>E.g.  A tariff on steel imported from England, makes English steel more expensive, therefore encouraging consumers to buy U.S. made steel. </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pic>
        <p:nvPicPr>
          <p:cNvPr id="908" name="Shape 908"/>
          <p:cNvPicPr preferRelativeResize="0"/>
          <p:nvPr/>
        </p:nvPicPr>
        <p:blipFill rotWithShape="1">
          <a:blip r:embed="rId3">
            <a:alphaModFix/>
          </a:blip>
          <a:srcRect/>
          <a:stretch/>
        </p:blipFill>
        <p:spPr>
          <a:xfrm>
            <a:off x="4492625" y="800100"/>
            <a:ext cx="4651374" cy="4343400"/>
          </a:xfrm>
          <a:prstGeom prst="rect">
            <a:avLst/>
          </a:prstGeom>
          <a:noFill/>
          <a:ln>
            <a:noFill/>
          </a:ln>
        </p:spPr>
      </p:pic>
      <p:sp>
        <p:nvSpPr>
          <p:cNvPr id="909" name="Shape 909"/>
          <p:cNvSpPr txBox="1">
            <a:spLocks noGrp="1"/>
          </p:cNvSpPr>
          <p:nvPr>
            <p:ph type="title"/>
          </p:nvPr>
        </p:nvSpPr>
        <p:spPr>
          <a:xfrm>
            <a:off x="5638800" y="0"/>
            <a:ext cx="35052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CC"/>
              </a:buClr>
              <a:buSzPct val="25000"/>
              <a:buFont typeface="Arial"/>
              <a:buNone/>
            </a:pPr>
            <a:r>
              <a:rPr lang="en" sz="4400" b="1" i="0" u="none" strike="noStrike" cap="none" baseline="0" dirty="0">
                <a:solidFill>
                  <a:srgbClr val="FFFFCC"/>
                </a:solidFill>
                <a:latin typeface="Arial"/>
                <a:ea typeface="Arial"/>
                <a:cs typeface="Arial"/>
                <a:sym typeface="Arial"/>
              </a:rPr>
              <a:t>TARIFFS</a:t>
            </a:r>
          </a:p>
        </p:txBody>
      </p:sp>
      <p:sp>
        <p:nvSpPr>
          <p:cNvPr id="910" name="Shape 910"/>
          <p:cNvSpPr txBox="1">
            <a:spLocks noGrp="1"/>
          </p:cNvSpPr>
          <p:nvPr>
            <p:ph type="body" idx="1"/>
          </p:nvPr>
        </p:nvSpPr>
        <p:spPr>
          <a:xfrm>
            <a:off x="0" y="228600"/>
            <a:ext cx="4495800" cy="4914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90000"/>
              <a:buFont typeface="Noto Symbol"/>
              <a:buChar char="•"/>
            </a:pPr>
            <a:r>
              <a:rPr lang="en" sz="2000" b="0" i="0" u="none" strike="noStrike" cap="none" baseline="0" dirty="0">
                <a:solidFill>
                  <a:srgbClr val="FFFFCC"/>
                </a:solidFill>
                <a:latin typeface="Georgia"/>
                <a:ea typeface="Georgia"/>
                <a:cs typeface="Georgia"/>
                <a:sym typeface="Georgia"/>
              </a:rPr>
              <a:t>Taft pledged tariff  reform during the campaign of 1908 and appeared initially to pursue that goal. </a:t>
            </a:r>
          </a:p>
          <a:p>
            <a:pPr marL="342900" marR="0" lvl="0" indent="-342900" algn="l" rtl="0">
              <a:lnSpc>
                <a:spcPct val="100000"/>
              </a:lnSpc>
              <a:spcBef>
                <a:spcPts val="400"/>
              </a:spcBef>
              <a:spcAft>
                <a:spcPts val="0"/>
              </a:spcAft>
              <a:buClr>
                <a:schemeClr val="hlink"/>
              </a:buClr>
              <a:buSzPct val="90000"/>
              <a:buFont typeface="Noto Symbol"/>
              <a:buChar char="•"/>
            </a:pPr>
            <a:r>
              <a:rPr lang="en" sz="2000" b="0" i="0" u="none" strike="noStrike" cap="none" baseline="0" dirty="0">
                <a:solidFill>
                  <a:srgbClr val="FFFFCC"/>
                </a:solidFill>
                <a:latin typeface="Georgia"/>
                <a:ea typeface="Georgia"/>
                <a:cs typeface="Georgia"/>
                <a:sym typeface="Georgia"/>
              </a:rPr>
              <a:t>Result was not the major change reformers had hoped for but the mildly protectionist </a:t>
            </a:r>
          </a:p>
          <a:p>
            <a:pPr marL="342900" marR="0" lvl="0" indent="-228600" algn="l" rtl="0">
              <a:lnSpc>
                <a:spcPct val="100000"/>
              </a:lnSpc>
              <a:spcBef>
                <a:spcPts val="400"/>
              </a:spcBef>
              <a:spcAft>
                <a:spcPts val="0"/>
              </a:spcAft>
              <a:buClr>
                <a:schemeClr val="hlink"/>
              </a:buClr>
              <a:buFont typeface="Noto Symbol"/>
              <a:buNone/>
            </a:pPr>
            <a:endParaRPr sz="2000" b="0" i="0" u="none" strike="noStrike" cap="none" baseline="0" dirty="0">
              <a:solidFill>
                <a:srgbClr val="FFFFCC"/>
              </a:solidFill>
              <a:latin typeface="Georgia"/>
              <a:ea typeface="Georgia"/>
              <a:cs typeface="Georgia"/>
              <a:sym typeface="Georgia"/>
            </a:endParaRPr>
          </a:p>
          <a:p>
            <a:pPr marL="342900" marR="0" lvl="0" indent="-342900" algn="l" rtl="0">
              <a:lnSpc>
                <a:spcPct val="100000"/>
              </a:lnSpc>
              <a:spcBef>
                <a:spcPts val="400"/>
              </a:spcBef>
              <a:spcAft>
                <a:spcPts val="0"/>
              </a:spcAft>
              <a:buClr>
                <a:schemeClr val="hlink"/>
              </a:buClr>
              <a:buSzPct val="100000"/>
              <a:buFont typeface="Noto Symbol"/>
              <a:buChar char="•"/>
            </a:pPr>
            <a:r>
              <a:rPr lang="en" sz="1800" b="0" i="0" u="none" strike="noStrike" cap="none" baseline="0" dirty="0">
                <a:solidFill>
                  <a:srgbClr val="FFFFCC"/>
                </a:solidFill>
                <a:latin typeface="Georgia"/>
                <a:ea typeface="Georgia"/>
                <a:cs typeface="Georgia"/>
                <a:sym typeface="Georgia"/>
              </a:rPr>
              <a:t>PAYNE-ALDRICH TARIFF:</a:t>
            </a:r>
          </a:p>
          <a:p>
            <a:pPr marL="742950" marR="0" lvl="1" indent="-273050" algn="l" rtl="0">
              <a:lnSpc>
                <a:spcPct val="100000"/>
              </a:lnSpc>
              <a:spcBef>
                <a:spcPts val="400"/>
              </a:spcBef>
              <a:spcAft>
                <a:spcPts val="0"/>
              </a:spcAft>
              <a:buClr>
                <a:srgbClr val="FFFFCC"/>
              </a:buClr>
              <a:buSzPct val="100000"/>
              <a:buFont typeface="Georgia"/>
              <a:buChar char="•"/>
            </a:pPr>
            <a:r>
              <a:rPr lang="en" sz="1800" b="0" i="0" u="none" strike="noStrike" cap="none" baseline="0" dirty="0">
                <a:solidFill>
                  <a:srgbClr val="FFFFCC"/>
                </a:solidFill>
                <a:latin typeface="Georgia"/>
                <a:ea typeface="Georgia"/>
                <a:cs typeface="Georgia"/>
                <a:sym typeface="Georgia"/>
              </a:rPr>
              <a:t>lowered the general tariff rate from 46 to 41 percent </a:t>
            </a:r>
          </a:p>
          <a:p>
            <a:pPr marL="742950" marR="0" lvl="1" indent="-273050" algn="l" rtl="0">
              <a:lnSpc>
                <a:spcPct val="100000"/>
              </a:lnSpc>
              <a:spcBef>
                <a:spcPts val="400"/>
              </a:spcBef>
              <a:spcAft>
                <a:spcPts val="0"/>
              </a:spcAft>
              <a:buClr>
                <a:srgbClr val="FFFFCC"/>
              </a:buClr>
              <a:buSzPct val="100000"/>
              <a:buFont typeface="Georgia"/>
              <a:buChar char="•"/>
            </a:pPr>
            <a:r>
              <a:rPr lang="en" sz="1800" b="0" i="0" u="none" strike="noStrike" cap="none" baseline="0" dirty="0">
                <a:solidFill>
                  <a:srgbClr val="FFFFCC"/>
                </a:solidFill>
                <a:latin typeface="Georgia"/>
                <a:ea typeface="Georgia"/>
                <a:cs typeface="Georgia"/>
                <a:sym typeface="Georgia"/>
              </a:rPr>
              <a:t>increased rates on items such as animal hides, iron ore and coal</a:t>
            </a:r>
          </a:p>
          <a:p>
            <a:pPr marL="742950" marR="0" lvl="1" indent="-273050" algn="l" rtl="0">
              <a:lnSpc>
                <a:spcPct val="100000"/>
              </a:lnSpc>
              <a:spcBef>
                <a:spcPts val="400"/>
              </a:spcBef>
              <a:spcAft>
                <a:spcPts val="0"/>
              </a:spcAft>
              <a:buClr>
                <a:srgbClr val="FFFFCC"/>
              </a:buClr>
              <a:buSzPct val="100000"/>
              <a:buFont typeface="Georgia"/>
              <a:buChar char="•"/>
            </a:pPr>
            <a:r>
              <a:rPr lang="en" sz="1800" b="0" i="0" u="none" strike="noStrike" cap="none" baseline="0" dirty="0">
                <a:solidFill>
                  <a:srgbClr val="FFFFCC"/>
                </a:solidFill>
                <a:latin typeface="Georgia"/>
                <a:ea typeface="Georgia"/>
                <a:cs typeface="Georgia"/>
                <a:sym typeface="Georgia"/>
              </a:rPr>
              <a:t>lowered 650 tariff items, raised 220 and left 1,150 untouched</a:t>
            </a:r>
          </a:p>
          <a:p>
            <a:pPr marL="342900" marR="0" lvl="0" indent="-228600" algn="l" rtl="0">
              <a:spcBef>
                <a:spcPts val="400"/>
              </a:spcBef>
              <a:spcAft>
                <a:spcPts val="0"/>
              </a:spcAft>
              <a:buClr>
                <a:schemeClr val="hlink"/>
              </a:buClr>
              <a:buFont typeface="Noto Symbol"/>
              <a:buNone/>
            </a:pPr>
            <a:endParaRPr sz="2000" b="0" i="0" u="none" strike="noStrike" cap="none" baseline="0" dirty="0">
              <a:solidFill>
                <a:srgbClr val="FFFFCC"/>
              </a:solidFill>
              <a:latin typeface="Georgia"/>
              <a:ea typeface="Georgia"/>
              <a:cs typeface="Georgia"/>
              <a:sym typeface="Georgia"/>
            </a:endParaRP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Shape 915"/>
          <p:cNvPicPr preferRelativeResize="0"/>
          <p:nvPr/>
        </p:nvPicPr>
        <p:blipFill rotWithShape="1">
          <a:blip r:embed="rId3">
            <a:alphaModFix/>
          </a:blip>
          <a:srcRect/>
          <a:stretch/>
        </p:blipFill>
        <p:spPr>
          <a:xfrm>
            <a:off x="3200400" y="457200"/>
            <a:ext cx="5943599" cy="4686299"/>
          </a:xfrm>
          <a:prstGeom prst="rect">
            <a:avLst/>
          </a:prstGeom>
          <a:noFill/>
          <a:ln>
            <a:noFill/>
          </a:ln>
        </p:spPr>
      </p:pic>
      <p:sp>
        <p:nvSpPr>
          <p:cNvPr id="916" name="Shape 916"/>
          <p:cNvSpPr txBox="1">
            <a:spLocks noGrp="1"/>
          </p:cNvSpPr>
          <p:nvPr>
            <p:ph type="title"/>
          </p:nvPr>
        </p:nvSpPr>
        <p:spPr>
          <a:xfrm>
            <a:off x="3352800" y="114300"/>
            <a:ext cx="5791200" cy="74294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CC"/>
              </a:buClr>
              <a:buSzPct val="25000"/>
              <a:buFont typeface="Arial"/>
              <a:buNone/>
            </a:pPr>
            <a:r>
              <a:rPr lang="en" sz="4000" b="1" i="0" u="none" strike="noStrike" cap="none" baseline="0" dirty="0">
                <a:solidFill>
                  <a:srgbClr val="FFFFCC"/>
                </a:solidFill>
                <a:latin typeface="Arial"/>
                <a:ea typeface="Arial"/>
                <a:cs typeface="Arial"/>
                <a:sym typeface="Arial"/>
              </a:rPr>
              <a:t>MANN-ELKINS ACT 1910</a:t>
            </a:r>
          </a:p>
        </p:txBody>
      </p:sp>
      <p:sp>
        <p:nvSpPr>
          <p:cNvPr id="917" name="Shape 917"/>
          <p:cNvSpPr txBox="1">
            <a:spLocks noGrp="1"/>
          </p:cNvSpPr>
          <p:nvPr>
            <p:ph type="body" idx="1"/>
          </p:nvPr>
        </p:nvSpPr>
        <p:spPr>
          <a:xfrm>
            <a:off x="0" y="171450"/>
            <a:ext cx="3352799" cy="4972050"/>
          </a:xfrm>
          <a:prstGeom prst="rect">
            <a:avLst/>
          </a:prstGeom>
          <a:noFill/>
          <a:ln>
            <a:noFill/>
          </a:ln>
        </p:spPr>
        <p:txBody>
          <a:bodyPr lIns="91425" tIns="45700" rIns="91425" bIns="45700" anchor="t" anchorCtr="0">
            <a:noAutofit/>
          </a:bodyPr>
          <a:lstStyle/>
          <a:p>
            <a:pPr marL="342900" marR="0" lvl="0" indent="-328930" algn="l" rtl="0">
              <a:lnSpc>
                <a:spcPct val="80000"/>
              </a:lnSpc>
              <a:spcBef>
                <a:spcPts val="0"/>
              </a:spcBef>
              <a:spcAft>
                <a:spcPts val="0"/>
              </a:spcAft>
              <a:buClr>
                <a:schemeClr val="hlink"/>
              </a:buClr>
              <a:buSzPct val="100000"/>
              <a:buFont typeface="Noto Symbol"/>
              <a:buChar char="•"/>
            </a:pPr>
            <a:r>
              <a:rPr lang="en" b="1" i="0" u="none" strike="noStrike" cap="none" baseline="0" dirty="0">
                <a:solidFill>
                  <a:srgbClr val="FFFFCC"/>
                </a:solidFill>
                <a:latin typeface="Georgia"/>
                <a:ea typeface="Georgia"/>
                <a:cs typeface="Georgia"/>
                <a:sym typeface="Georgia"/>
              </a:rPr>
              <a:t>Taft was successful in urging Congress to strengthen the powers of the Interstate Commerce Commission. </a:t>
            </a:r>
          </a:p>
          <a:p>
            <a:pPr marL="342900" marR="0" lvl="0" indent="-328930" algn="l" rtl="0">
              <a:lnSpc>
                <a:spcPct val="80000"/>
              </a:lnSpc>
              <a:spcBef>
                <a:spcPts val="360"/>
              </a:spcBef>
              <a:spcAft>
                <a:spcPts val="0"/>
              </a:spcAft>
              <a:buClr>
                <a:schemeClr val="hlink"/>
              </a:buClr>
              <a:buSzPct val="100000"/>
              <a:buFont typeface="Noto Symbol"/>
              <a:buChar char="•"/>
            </a:pPr>
            <a:r>
              <a:rPr lang="en" b="1" i="0" u="none" strike="noStrike" cap="none" baseline="0" dirty="0">
                <a:solidFill>
                  <a:srgbClr val="FFFFCC"/>
                </a:solidFill>
                <a:latin typeface="Georgia"/>
                <a:ea typeface="Georgia"/>
                <a:cs typeface="Georgia"/>
                <a:sym typeface="Georgia"/>
              </a:rPr>
              <a:t>The Mann-Elkins Act 1910 provided: </a:t>
            </a:r>
          </a:p>
          <a:p>
            <a:pPr marL="742950" marR="0" lvl="1" indent="-260350" algn="l" rtl="0">
              <a:lnSpc>
                <a:spcPct val="80000"/>
              </a:lnSpc>
              <a:spcBef>
                <a:spcPts val="360"/>
              </a:spcBef>
              <a:spcAft>
                <a:spcPts val="0"/>
              </a:spcAft>
              <a:buClr>
                <a:srgbClr val="FFFFCC"/>
              </a:buClr>
              <a:buSzPct val="100000"/>
              <a:buFont typeface="Georgia"/>
              <a:buChar char="•"/>
            </a:pPr>
            <a:r>
              <a:rPr lang="en" b="1" i="0" u="none" strike="noStrike" cap="none" baseline="0" dirty="0">
                <a:solidFill>
                  <a:srgbClr val="FFFFCC"/>
                </a:solidFill>
                <a:latin typeface="Georgia"/>
                <a:ea typeface="Georgia"/>
                <a:cs typeface="Georgia"/>
                <a:sym typeface="Georgia"/>
              </a:rPr>
              <a:t>The I.C.C. was empowered to suspend or fix railroad rates </a:t>
            </a:r>
          </a:p>
          <a:p>
            <a:pPr marL="742950" marR="0" lvl="1" indent="-260350" algn="l" rtl="0">
              <a:lnSpc>
                <a:spcPct val="80000"/>
              </a:lnSpc>
              <a:spcBef>
                <a:spcPts val="360"/>
              </a:spcBef>
              <a:spcAft>
                <a:spcPts val="0"/>
              </a:spcAft>
              <a:buClr>
                <a:srgbClr val="FFFFCC"/>
              </a:buClr>
              <a:buSzPct val="100000"/>
              <a:buFont typeface="Georgia"/>
              <a:buChar char="•"/>
            </a:pPr>
            <a:r>
              <a:rPr lang="en" b="1" i="0" u="none" strike="noStrike" cap="none" baseline="0" dirty="0">
                <a:solidFill>
                  <a:srgbClr val="FFFFCC"/>
                </a:solidFill>
                <a:latin typeface="Georgia"/>
                <a:ea typeface="Georgia"/>
                <a:cs typeface="Georgia"/>
                <a:sym typeface="Georgia"/>
              </a:rPr>
              <a:t>The purview of the I.C.C. was extended to include control of radio, telephone and telegraph facilities </a:t>
            </a:r>
          </a:p>
          <a:p>
            <a:pPr marL="742950" marR="0" lvl="1" indent="-285750" algn="l" rtl="0">
              <a:lnSpc>
                <a:spcPct val="80000"/>
              </a:lnSpc>
              <a:spcBef>
                <a:spcPts val="360"/>
              </a:spcBef>
              <a:spcAft>
                <a:spcPts val="0"/>
              </a:spcAft>
              <a:buClr>
                <a:srgbClr val="FFFFCC"/>
              </a:buClr>
              <a:buSzPct val="25000"/>
              <a:buFont typeface="Georgia"/>
              <a:buNone/>
            </a:pPr>
            <a:r>
              <a:rPr lang="en" b="1" i="0" u="none" strike="noStrike" cap="none" baseline="0" dirty="0">
                <a:solidFill>
                  <a:srgbClr val="FFFFCC"/>
                </a:solidFill>
                <a:latin typeface="Georgia"/>
                <a:ea typeface="Georgia"/>
                <a:cs typeface="Georgia"/>
                <a:sym typeface="Georgia"/>
              </a:rPr>
              <a:t> </a:t>
            </a:r>
          </a:p>
          <a:p>
            <a:pPr marL="342900" marR="0" lvl="0" indent="-328930" algn="l" rtl="0">
              <a:lnSpc>
                <a:spcPct val="80000"/>
              </a:lnSpc>
              <a:spcBef>
                <a:spcPts val="360"/>
              </a:spcBef>
              <a:spcAft>
                <a:spcPts val="0"/>
              </a:spcAft>
              <a:buClr>
                <a:schemeClr val="hlink"/>
              </a:buClr>
              <a:buSzPct val="100000"/>
              <a:buFont typeface="Noto Symbol"/>
              <a:buChar char="•"/>
            </a:pPr>
            <a:r>
              <a:rPr lang="en" b="1" i="0" u="none" strike="noStrike" cap="none" baseline="0" dirty="0">
                <a:solidFill>
                  <a:srgbClr val="FFFFCC"/>
                </a:solidFill>
                <a:latin typeface="Georgia"/>
                <a:ea typeface="Georgia"/>
                <a:cs typeface="Georgia"/>
                <a:sym typeface="Georgia"/>
              </a:rPr>
              <a:t>This measure made the Interstate Commerce Commission the most influential agency of its day</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457200" y="0"/>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4400" b="1" i="0" u="none" strike="noStrike" cap="none" baseline="0" dirty="0">
                <a:solidFill>
                  <a:schemeClr val="lt1"/>
                </a:solidFill>
                <a:latin typeface="Arial"/>
                <a:ea typeface="Arial"/>
                <a:cs typeface="Arial"/>
                <a:sym typeface="Arial"/>
              </a:rPr>
              <a:t>ELECTION OF 1912</a:t>
            </a:r>
          </a:p>
        </p:txBody>
      </p:sp>
      <p:pic>
        <p:nvPicPr>
          <p:cNvPr id="923" name="Shape 923"/>
          <p:cNvPicPr preferRelativeResize="0">
            <a:picLocks noGrp="1"/>
          </p:cNvPicPr>
          <p:nvPr>
            <p:ph type="body" idx="1"/>
          </p:nvPr>
        </p:nvPicPr>
        <p:blipFill rotWithShape="1">
          <a:blip r:embed="rId3">
            <a:alphaModFix/>
          </a:blip>
          <a:srcRect/>
          <a:stretch/>
        </p:blipFill>
        <p:spPr>
          <a:xfrm>
            <a:off x="0" y="857250"/>
            <a:ext cx="9144000" cy="2488406"/>
          </a:xfrm>
          <a:prstGeom prst="rect">
            <a:avLst/>
          </a:prstGeom>
          <a:noFill/>
          <a:ln>
            <a:noFill/>
          </a:ln>
        </p:spPr>
      </p:pic>
      <p:sp>
        <p:nvSpPr>
          <p:cNvPr id="924" name="Shape 924"/>
          <p:cNvSpPr txBox="1"/>
          <p:nvPr/>
        </p:nvSpPr>
        <p:spPr>
          <a:xfrm>
            <a:off x="381000" y="3486150"/>
            <a:ext cx="8305799" cy="15311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2400" b="0" i="0" u="none" strike="noStrike" cap="none" baseline="0">
                <a:solidFill>
                  <a:schemeClr val="lt1"/>
                </a:solidFill>
                <a:latin typeface="Arial"/>
                <a:ea typeface="Arial"/>
                <a:cs typeface="Arial"/>
                <a:sym typeface="Arial"/>
              </a:rPr>
              <a:t>TR, candidate for the Progressive Party, split the Republican vote, denying the election to the incumbent Taft and awarding it to Democrat Woodrow Wilson</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txBox="1">
            <a:spLocks noGrp="1"/>
          </p:cNvSpPr>
          <p:nvPr>
            <p:ph type="title"/>
          </p:nvPr>
        </p:nvSpPr>
        <p:spPr>
          <a:xfrm>
            <a:off x="457200" y="171450"/>
            <a:ext cx="8229600" cy="122277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WOODROW WILSON’S DOMESTIC POLICY</a:t>
            </a:r>
          </a:p>
        </p:txBody>
      </p:sp>
      <p:pic>
        <p:nvPicPr>
          <p:cNvPr id="930" name="Shape 930"/>
          <p:cNvPicPr preferRelativeResize="0">
            <a:picLocks noGrp="1"/>
          </p:cNvPicPr>
          <p:nvPr>
            <p:ph type="body" idx="1"/>
          </p:nvPr>
        </p:nvPicPr>
        <p:blipFill rotWithShape="1">
          <a:blip r:embed="rId3">
            <a:alphaModFix/>
          </a:blip>
          <a:srcRect/>
          <a:stretch/>
        </p:blipFill>
        <p:spPr>
          <a:xfrm>
            <a:off x="2667000" y="1314450"/>
            <a:ext cx="3724275" cy="3675458"/>
          </a:xfrm>
          <a:prstGeom prst="rect">
            <a:avLst/>
          </a:prstGeom>
          <a:noFill/>
          <a:ln>
            <a:noFill/>
          </a:ln>
        </p:spPr>
      </p:pic>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WOODROW WILSON</a:t>
            </a:r>
          </a:p>
        </p:txBody>
      </p:sp>
      <p:sp>
        <p:nvSpPr>
          <p:cNvPr id="936" name="Shape 936"/>
          <p:cNvSpPr txBox="1">
            <a:spLocks noGrp="1"/>
          </p:cNvSpPr>
          <p:nvPr>
            <p:ph type="body" idx="1"/>
          </p:nvPr>
        </p:nvSpPr>
        <p:spPr>
          <a:xfrm>
            <a:off x="457200" y="1085850"/>
            <a:ext cx="8229600" cy="3771899"/>
          </a:xfrm>
          <a:prstGeom prst="rect">
            <a:avLst/>
          </a:prstGeom>
          <a:noFill/>
          <a:ln>
            <a:noFill/>
          </a:ln>
        </p:spPr>
        <p:txBody>
          <a:bodyPr lIns="91425" tIns="45700" rIns="91425" bIns="45700" anchor="t" anchorCtr="0">
            <a:noAutofit/>
          </a:bodyPr>
          <a:lstStyle/>
          <a:p>
            <a:pPr marL="342900" marR="0" lvl="0" indent="-312420" algn="l" rtl="0">
              <a:lnSpc>
                <a:spcPct val="90000"/>
              </a:lnSpc>
              <a:spcBef>
                <a:spcPts val="0"/>
              </a:spcBef>
              <a:spcAft>
                <a:spcPts val="0"/>
              </a:spcAft>
              <a:buClr>
                <a:schemeClr val="hlink"/>
              </a:buClr>
              <a:buSzPct val="100000"/>
              <a:buFont typeface="Noto Symbol"/>
              <a:buChar char="•"/>
            </a:pPr>
            <a:r>
              <a:rPr lang="en" sz="2400" b="0" i="0" u="none" strike="noStrike" cap="none" baseline="0" dirty="0">
                <a:solidFill>
                  <a:schemeClr val="lt1"/>
                </a:solidFill>
                <a:latin typeface="Arial"/>
                <a:ea typeface="Arial"/>
                <a:cs typeface="Arial"/>
                <a:sym typeface="Arial"/>
              </a:rPr>
              <a:t>Woodrow Wilson was a political science professor from Princeton who had been governor of New Jersey but came from a southern background</a:t>
            </a:r>
          </a:p>
          <a:p>
            <a:pPr marL="342900" marR="0" lvl="0" indent="-342900" algn="l" rtl="0">
              <a:lnSpc>
                <a:spcPct val="90000"/>
              </a:lnSpc>
              <a:spcBef>
                <a:spcPts val="640"/>
              </a:spcBef>
              <a:spcAft>
                <a:spcPts val="0"/>
              </a:spcAft>
              <a:buClr>
                <a:schemeClr val="hlink"/>
              </a:buClr>
              <a:buSzPct val="25000"/>
              <a:buFont typeface="Noto Symbol"/>
              <a:buNone/>
            </a:pPr>
            <a:r>
              <a:rPr lang="en" sz="2400" b="0" i="0" u="none" strike="noStrike" cap="none" baseline="0" dirty="0">
                <a:solidFill>
                  <a:schemeClr val="lt1"/>
                </a:solidFill>
                <a:latin typeface="Arial"/>
                <a:ea typeface="Arial"/>
                <a:cs typeface="Arial"/>
                <a:sym typeface="Arial"/>
              </a:rPr>
              <a:t>Within the first 100 days, guides a series of measures through Congress that become known as the New Freedom policy</a:t>
            </a:r>
          </a:p>
          <a:p>
            <a:pPr marL="742950" marR="0" lvl="1" indent="-260350" algn="l" rtl="0">
              <a:lnSpc>
                <a:spcPct val="90000"/>
              </a:lnSpc>
              <a:spcBef>
                <a:spcPts val="560"/>
              </a:spcBef>
              <a:spcAft>
                <a:spcPts val="0"/>
              </a:spcAft>
              <a:buClr>
                <a:schemeClr val="lt1"/>
              </a:buClr>
              <a:buSzPct val="100000"/>
              <a:buFont typeface="Arial"/>
              <a:buChar char="•"/>
            </a:pPr>
            <a:r>
              <a:rPr lang="en" sz="2400" b="0" i="0" u="none" strike="noStrike" cap="none" baseline="0" dirty="0">
                <a:solidFill>
                  <a:schemeClr val="lt1"/>
                </a:solidFill>
                <a:latin typeface="Arial"/>
                <a:ea typeface="Arial"/>
                <a:cs typeface="Arial"/>
                <a:sym typeface="Arial"/>
              </a:rPr>
              <a:t>Seeks to regulate industry for good of the nation</a:t>
            </a:r>
          </a:p>
          <a:p>
            <a:pPr marL="742950" marR="0" lvl="1" indent="-260350" algn="l" rtl="0">
              <a:lnSpc>
                <a:spcPct val="90000"/>
              </a:lnSpc>
              <a:spcBef>
                <a:spcPts val="560"/>
              </a:spcBef>
              <a:spcAft>
                <a:spcPts val="0"/>
              </a:spcAft>
              <a:buClr>
                <a:schemeClr val="lt1"/>
              </a:buClr>
              <a:buSzPct val="100000"/>
              <a:buFont typeface="Arial"/>
              <a:buChar char="•"/>
            </a:pPr>
            <a:r>
              <a:rPr lang="en" sz="2400" b="0" i="0" u="none" strike="noStrike" cap="none" baseline="0" dirty="0">
                <a:solidFill>
                  <a:schemeClr val="lt1"/>
                </a:solidFill>
                <a:latin typeface="Arial"/>
                <a:ea typeface="Arial"/>
                <a:cs typeface="Arial"/>
                <a:sym typeface="Arial"/>
              </a:rPr>
              <a:t>Re-enforced power of the Presidency while helping the working class</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 sz="4400" b="1" i="0" u="none" strike="noStrike" cap="none" baseline="0" dirty="0">
                <a:solidFill>
                  <a:schemeClr val="lt2"/>
                </a:solidFill>
                <a:latin typeface="Arial"/>
                <a:ea typeface="Arial"/>
                <a:cs typeface="Arial"/>
                <a:sym typeface="Arial"/>
              </a:rPr>
              <a:t>“NEW FREEDOM”</a:t>
            </a:r>
          </a:p>
        </p:txBody>
      </p:sp>
      <p:sp>
        <p:nvSpPr>
          <p:cNvPr id="942" name="Shape 942"/>
          <p:cNvSpPr txBox="1">
            <a:spLocks noGrp="1"/>
          </p:cNvSpPr>
          <p:nvPr>
            <p:ph type="body" idx="1"/>
          </p:nvPr>
        </p:nvSpPr>
        <p:spPr>
          <a:xfrm>
            <a:off x="457200" y="1085850"/>
            <a:ext cx="8229600" cy="3771899"/>
          </a:xfrm>
          <a:prstGeom prst="rect">
            <a:avLst/>
          </a:prstGeom>
          <a:noFill/>
          <a:ln>
            <a:noFill/>
          </a:ln>
        </p:spPr>
        <p:txBody>
          <a:bodyPr lIns="91425" tIns="45700" rIns="91425" bIns="45700" anchor="t" anchorCtr="0">
            <a:noAutofit/>
          </a:bodyPr>
          <a:lstStyle/>
          <a:p>
            <a:pPr marL="342900" marR="0" lvl="0" indent="-335280" algn="l" rtl="0">
              <a:lnSpc>
                <a:spcPct val="100000"/>
              </a:lnSpc>
              <a:spcBef>
                <a:spcPts val="0"/>
              </a:spcBef>
              <a:spcAft>
                <a:spcPts val="0"/>
              </a:spcAft>
              <a:buClr>
                <a:schemeClr val="hlink"/>
              </a:buClr>
              <a:buSzPct val="100000"/>
              <a:buFont typeface="Noto Symbol"/>
              <a:buChar char="•"/>
            </a:pPr>
            <a:r>
              <a:rPr lang="en" sz="2400" b="0" i="0" u="none" strike="noStrike" cap="none" baseline="0" dirty="0">
                <a:solidFill>
                  <a:schemeClr val="lt1"/>
                </a:solidFill>
                <a:latin typeface="Arial"/>
                <a:ea typeface="Arial"/>
                <a:cs typeface="Arial"/>
                <a:sym typeface="Arial"/>
              </a:rPr>
              <a:t>UNDERWOOD TARIFF (1913)—drastically reduced tariff schedules and transferred many articles to the free list </a:t>
            </a:r>
          </a:p>
          <a:p>
            <a:pPr marL="342900" marR="0" lvl="0" indent="-335280" algn="l" rtl="0">
              <a:lnSpc>
                <a:spcPct val="100000"/>
              </a:lnSpc>
              <a:spcBef>
                <a:spcPts val="560"/>
              </a:spcBef>
              <a:spcAft>
                <a:spcPts val="0"/>
              </a:spcAft>
              <a:buClr>
                <a:schemeClr val="hlink"/>
              </a:buClr>
              <a:buSzPct val="100000"/>
              <a:buFont typeface="Noto Symbol"/>
              <a:buChar char="•"/>
            </a:pPr>
            <a:r>
              <a:rPr lang="en" sz="2400" b="0" i="0" u="none" strike="noStrike" cap="none" baseline="0" dirty="0">
                <a:solidFill>
                  <a:schemeClr val="lt1"/>
                </a:solidFill>
                <a:latin typeface="Arial"/>
                <a:ea typeface="Arial"/>
                <a:cs typeface="Arial"/>
                <a:sym typeface="Arial"/>
              </a:rPr>
              <a:t>FEDERAL TRADE COMMISSION (1914)— investigate and expose unfair practices in corporations </a:t>
            </a:r>
          </a:p>
          <a:p>
            <a:pPr marL="342900" marR="0" lvl="0" indent="-335280" algn="l" rtl="0">
              <a:lnSpc>
                <a:spcPct val="100000"/>
              </a:lnSpc>
              <a:spcBef>
                <a:spcPts val="560"/>
              </a:spcBef>
              <a:spcAft>
                <a:spcPts val="0"/>
              </a:spcAft>
              <a:buClr>
                <a:schemeClr val="hlink"/>
              </a:buClr>
              <a:buSzPct val="100000"/>
              <a:buFont typeface="Noto Symbol"/>
              <a:buChar char="•"/>
            </a:pPr>
            <a:r>
              <a:rPr lang="en" sz="2400" b="0" i="0" u="none" strike="noStrike" cap="none" baseline="0" dirty="0">
                <a:solidFill>
                  <a:schemeClr val="lt1"/>
                </a:solidFill>
                <a:latin typeface="Arial"/>
                <a:ea typeface="Arial"/>
                <a:cs typeface="Arial"/>
                <a:sym typeface="Arial"/>
              </a:rPr>
              <a:t>CLAYTON ANTI-TRUST ACT—further curbed the strength of big corporations by making certain business practices illegal such as price discrimination and the handling of competitor's products </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Shape 947"/>
          <p:cNvPicPr preferRelativeResize="0"/>
          <p:nvPr/>
        </p:nvPicPr>
        <p:blipFill rotWithShape="1">
          <a:blip r:embed="rId3">
            <a:alphaModFix/>
          </a:blip>
          <a:srcRect/>
          <a:stretch/>
        </p:blipFill>
        <p:spPr>
          <a:xfrm>
            <a:off x="0" y="0"/>
            <a:ext cx="9372600" cy="5148262"/>
          </a:xfrm>
          <a:prstGeom prst="rect">
            <a:avLst/>
          </a:prstGeom>
          <a:noFill/>
          <a:ln>
            <a:noFill/>
          </a:ln>
        </p:spPr>
      </p:pic>
      <p:sp>
        <p:nvSpPr>
          <p:cNvPr id="948" name="Shape 948"/>
          <p:cNvSpPr txBox="1">
            <a:spLocks noGrp="1"/>
          </p:cNvSpPr>
          <p:nvPr>
            <p:ph type="title"/>
          </p:nvPr>
        </p:nvSpPr>
        <p:spPr>
          <a:xfrm>
            <a:off x="457200" y="208359"/>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CC"/>
              </a:buClr>
              <a:buSzPct val="25000"/>
              <a:buFont typeface="Arial"/>
              <a:buNone/>
            </a:pPr>
            <a:r>
              <a:rPr lang="en" sz="4400" b="1" i="0" u="none" strike="noStrike" cap="none" baseline="0" dirty="0">
                <a:solidFill>
                  <a:srgbClr val="FFFFCC"/>
                </a:solidFill>
                <a:latin typeface="Arial"/>
                <a:ea typeface="Arial"/>
                <a:cs typeface="Arial"/>
                <a:sym typeface="Arial"/>
              </a:rPr>
              <a:t>“NEW FREEDOM”</a:t>
            </a:r>
          </a:p>
        </p:txBody>
      </p:sp>
      <p:sp>
        <p:nvSpPr>
          <p:cNvPr id="949" name="Shape 949"/>
          <p:cNvSpPr txBox="1">
            <a:spLocks noGrp="1"/>
          </p:cNvSpPr>
          <p:nvPr>
            <p:ph type="body" idx="1"/>
          </p:nvPr>
        </p:nvSpPr>
        <p:spPr>
          <a:xfrm>
            <a:off x="457200" y="3143625"/>
            <a:ext cx="8229600" cy="1934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90000"/>
              <a:buFont typeface="Noto Symbol"/>
              <a:buChar char="•"/>
            </a:pPr>
            <a:r>
              <a:rPr lang="en" sz="2400" b="0" i="0" u="none" strike="noStrike" cap="none" baseline="0" dirty="0">
                <a:latin typeface="Arial"/>
                <a:ea typeface="Arial"/>
                <a:cs typeface="Arial"/>
                <a:sym typeface="Arial"/>
              </a:rPr>
              <a:t> </a:t>
            </a:r>
            <a:r>
              <a:rPr lang="en" sz="1800" b="0" i="0" u="none" strike="noStrike" cap="none" baseline="0" dirty="0">
                <a:solidFill>
                  <a:schemeClr val="lt2"/>
                </a:solidFill>
                <a:latin typeface="Arial"/>
                <a:ea typeface="Arial"/>
                <a:cs typeface="Arial"/>
                <a:sym typeface="Arial"/>
              </a:rPr>
              <a:t>LA FOLLETTE SEAMEN’S ACT (1915)— regulated labor conditions aboard ship</a:t>
            </a:r>
          </a:p>
          <a:p>
            <a:pPr marL="342900" marR="0" lvl="0" indent="-320040" algn="l" rtl="0">
              <a:lnSpc>
                <a:spcPct val="90000"/>
              </a:lnSpc>
              <a:spcBef>
                <a:spcPts val="480"/>
              </a:spcBef>
              <a:spcAft>
                <a:spcPts val="0"/>
              </a:spcAft>
              <a:buClr>
                <a:schemeClr val="lt2"/>
              </a:buClr>
              <a:buSzPct val="100000"/>
              <a:buFont typeface="Noto Symbol"/>
              <a:buChar char="•"/>
            </a:pPr>
            <a:r>
              <a:rPr lang="en" sz="1800" b="0" i="0" u="none" strike="noStrike" cap="none" baseline="0" dirty="0">
                <a:solidFill>
                  <a:schemeClr val="lt2"/>
                </a:solidFill>
                <a:latin typeface="Arial"/>
                <a:ea typeface="Arial"/>
                <a:cs typeface="Arial"/>
                <a:sym typeface="Arial"/>
              </a:rPr>
              <a:t>ADAMSON ACT (1916)—established an eight-hour day for railroad employees</a:t>
            </a:r>
          </a:p>
          <a:p>
            <a:pPr marL="342900" marR="0" lvl="0" indent="-320040" algn="l" rtl="0">
              <a:lnSpc>
                <a:spcPct val="90000"/>
              </a:lnSpc>
              <a:spcBef>
                <a:spcPts val="480"/>
              </a:spcBef>
              <a:spcAft>
                <a:spcPts val="0"/>
              </a:spcAft>
              <a:buClr>
                <a:schemeClr val="lt2"/>
              </a:buClr>
              <a:buSzPct val="100000"/>
              <a:buFont typeface="Noto Symbol"/>
              <a:buChar char="•"/>
            </a:pPr>
            <a:r>
              <a:rPr lang="en" sz="1800" b="0" i="0" u="none" strike="noStrike" cap="none" baseline="0" dirty="0">
                <a:solidFill>
                  <a:schemeClr val="lt2"/>
                </a:solidFill>
                <a:latin typeface="Arial"/>
                <a:ea typeface="Arial"/>
                <a:cs typeface="Arial"/>
                <a:sym typeface="Arial"/>
              </a:rPr>
              <a:t>FEDERAL FARM LOAN ACT (1916)—provided for loans to cooperative farm associations  </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tain Call">
  <a:themeElements>
    <a:clrScheme name="Curtain Call 1">
      <a:dk1>
        <a:srgbClr val="FFFFFF"/>
      </a:dk1>
      <a:lt1>
        <a:srgbClr val="800000"/>
      </a:lt1>
      <a:dk2>
        <a:srgbClr val="FFFFCC"/>
      </a:dk2>
      <a:lt2>
        <a:srgbClr val="602000"/>
      </a:lt2>
      <a:accent1>
        <a:srgbClr val="FF3300"/>
      </a:accent1>
      <a:accent2>
        <a:srgbClr val="000000"/>
      </a:accent2>
      <a:accent3>
        <a:srgbClr val="800000"/>
      </a:accent3>
      <a:accent4>
        <a:srgbClr val="FF3300"/>
      </a:accent4>
      <a:accent5>
        <a:srgbClr val="000000"/>
      </a:accent5>
      <a:accent6>
        <a:srgbClr val="8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2506</Words>
  <Application>Microsoft Office PowerPoint</Application>
  <PresentationFormat>On-screen Show (16:9)</PresentationFormat>
  <Paragraphs>315</Paragraphs>
  <Slides>100</Slides>
  <Notes>100</Notes>
  <HiddenSlides>0</HiddenSlides>
  <MMClips>0</MMClips>
  <ScaleCrop>false</ScaleCrop>
  <HeadingPairs>
    <vt:vector size="4" baseType="variant">
      <vt:variant>
        <vt:lpstr>Theme</vt:lpstr>
      </vt:variant>
      <vt:variant>
        <vt:i4>7</vt:i4>
      </vt:variant>
      <vt:variant>
        <vt:lpstr>Slide Titles</vt:lpstr>
      </vt:variant>
      <vt:variant>
        <vt:i4>100</vt:i4>
      </vt:variant>
    </vt:vector>
  </HeadingPairs>
  <TitlesOfParts>
    <vt:vector size="107" baseType="lpstr">
      <vt:lpstr>simple-light</vt:lpstr>
      <vt:lpstr>Curtain Call</vt:lpstr>
      <vt:lpstr>Default Design</vt:lpstr>
      <vt:lpstr>1_Mountain Top</vt:lpstr>
      <vt:lpstr>Mountain Top</vt:lpstr>
      <vt:lpstr>1_Beam</vt:lpstr>
      <vt:lpstr>Beam</vt:lpstr>
      <vt:lpstr>THE PROGRESSIVE ERA Standard: 11.2.4 Students understand the effects of political programs and activities of the progressives.</vt:lpstr>
      <vt:lpstr>The Changing Face of Industrialism</vt:lpstr>
      <vt:lpstr>The Innovative Model T</vt:lpstr>
      <vt:lpstr>The Burgeoning Trusts</vt:lpstr>
      <vt:lpstr>Business Consolidations (mergers), 1895-1905</vt:lpstr>
      <vt:lpstr>Managing the Machines</vt:lpstr>
      <vt:lpstr>Society's Masses</vt:lpstr>
      <vt:lpstr>Better Times on the Farm</vt:lpstr>
      <vt:lpstr>Women and Children at Work</vt:lpstr>
      <vt:lpstr>The Niagara Movement and the NAACP</vt:lpstr>
      <vt:lpstr>"I Hear the Whistle": Immigrants in the Labor Force</vt:lpstr>
      <vt:lpstr>Immigration to the United States, 1900-1920  (by area of origin)</vt:lpstr>
      <vt:lpstr>Mexican Immigration to the United States, 1900-1920 </vt:lpstr>
      <vt:lpstr>Conflict in the Workplace</vt:lpstr>
      <vt:lpstr>Organizing Labor</vt:lpstr>
      <vt:lpstr>Labor Union Membership, 1897-1920</vt:lpstr>
      <vt:lpstr>Working with Workers</vt:lpstr>
      <vt:lpstr>Amoskeag</vt:lpstr>
      <vt:lpstr>A New Urban Culture</vt:lpstr>
      <vt:lpstr>Production and Consumption</vt:lpstr>
      <vt:lpstr>Living and Dying  in an Urban Nation</vt:lpstr>
      <vt:lpstr>Popular Pastimes</vt:lpstr>
      <vt:lpstr>Experimentation in the Arts</vt:lpstr>
      <vt:lpstr>A Ferment of Discovery and Reform</vt:lpstr>
      <vt:lpstr>CAHSS Standard 11.2.9</vt:lpstr>
      <vt:lpstr>Progressives</vt:lpstr>
      <vt:lpstr>PowerPoint Presentation</vt:lpstr>
      <vt:lpstr>Orphan Trains</vt:lpstr>
      <vt:lpstr>"The great duty, is to get utterly out of their surroundings and to send them away to kind Christian homes in the country."       - Charles Loring Brace</vt:lpstr>
      <vt:lpstr>Jane Addams</vt:lpstr>
      <vt:lpstr>Hull House</vt:lpstr>
      <vt:lpstr>The nursery at Hull House</vt:lpstr>
      <vt:lpstr>PowerPoint Presentation</vt:lpstr>
      <vt:lpstr>The library at Hull House</vt:lpstr>
      <vt:lpstr>Social programs at Hull House benefited children and adults.</vt:lpstr>
      <vt:lpstr>Women’s Suffrage</vt:lpstr>
      <vt:lpstr>PowerPoint Presentation</vt:lpstr>
      <vt:lpstr>PowerPoint Presentation</vt:lpstr>
      <vt:lpstr>Suffrage Parade- women march to win right to vote New York City, 1912</vt:lpstr>
      <vt:lpstr>Suffrage Parade- women march to win right to vote Washington DC, 1913</vt:lpstr>
      <vt:lpstr>PowerPoint Presentation</vt:lpstr>
      <vt:lpstr>Fair Labor Standards Act</vt:lpstr>
      <vt:lpstr>PowerPoint Presentation</vt:lpstr>
      <vt:lpstr>Basket sellers Cincinnati, OH 1908</vt:lpstr>
      <vt:lpstr>Teddy Roosevelt &amp; the Square Deal </vt:lpstr>
      <vt:lpstr>PowerPoint Presentation</vt:lpstr>
      <vt:lpstr> Conservation reform added massive areas to the national forests (total of 190 million acres) </vt:lpstr>
      <vt:lpstr>Major Progressivism Programs </vt:lpstr>
      <vt:lpstr>PowerPoint Presentation</vt:lpstr>
      <vt:lpstr>PowerPoint Presentation</vt:lpstr>
      <vt:lpstr>PowerPoint Presentation</vt:lpstr>
      <vt:lpstr>PowerPoint Presentation</vt:lpstr>
      <vt:lpstr>PowerPoint Presentation</vt:lpstr>
      <vt:lpstr>Presidential Election of 1912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Wilson's New Freedom and Progressivism</vt:lpstr>
      <vt:lpstr>Evaluation of Progressivism </vt:lpstr>
      <vt:lpstr>Progressive accomplishments </vt:lpstr>
      <vt:lpstr>TAFT &amp; WILSON  SWBAT1. Summarize the events of the Taft Administration 2.  Describe the election of 19123.  Describe Woodrow Wilson’s background and the Progressive Reforms of his presidency.</vt:lpstr>
      <vt:lpstr>WILLIAM HOWARD TAFT</vt:lpstr>
      <vt:lpstr>WILLIAM HOWARD TAFT’S DOMESTIC POLICY</vt:lpstr>
      <vt:lpstr>TRUST BUSTING</vt:lpstr>
      <vt:lpstr>Tariffs</vt:lpstr>
      <vt:lpstr>TARIFFS</vt:lpstr>
      <vt:lpstr>MANN-ELKINS ACT 1910</vt:lpstr>
      <vt:lpstr>ELECTION OF 1912</vt:lpstr>
      <vt:lpstr>WOODROW WILSON’S DOMESTIC POLICY</vt:lpstr>
      <vt:lpstr>WOODROW WILSON</vt:lpstr>
      <vt:lpstr>“NEW FREEDOM”</vt:lpstr>
      <vt:lpstr>“NEW FREEDOM”</vt:lpstr>
      <vt:lpstr>FEDERAL RESERVE SYSTEM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ERA Standard: 11.2.4 Students understand the effects of political programs and activities of the progressives.</dc:title>
  <dc:creator>Navarro, Kim</dc:creator>
  <cp:lastModifiedBy>support</cp:lastModifiedBy>
  <cp:revision>6</cp:revision>
  <dcterms:modified xsi:type="dcterms:W3CDTF">2014-10-16T20:32:49Z</dcterms:modified>
</cp:coreProperties>
</file>